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5" r:id="rId5"/>
    <p:sldId id="261" r:id="rId6"/>
    <p:sldId id="262" r:id="rId7"/>
    <p:sldId id="263" r:id="rId8"/>
    <p:sldId id="264"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3" r:id="rId34"/>
    <p:sldId id="295" r:id="rId35"/>
    <p:sldId id="298" r:id="rId36"/>
    <p:sldId id="299" r:id="rId37"/>
    <p:sldId id="29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89725F-0C01-410F-8E6F-8DD93DBC1DFA}" type="doc">
      <dgm:prSet loTypeId="urn:microsoft.com/office/officeart/2005/8/layout/cycle2" loCatId="cycle" qsTypeId="urn:microsoft.com/office/officeart/2005/8/quickstyle/simple2" qsCatId="simple" csTypeId="urn:microsoft.com/office/officeart/2005/8/colors/colorful1#1" csCatId="colorful" phldr="1"/>
      <dgm:spPr/>
      <dgm:t>
        <a:bodyPr/>
        <a:lstStyle/>
        <a:p>
          <a:endParaRPr lang="en-US"/>
        </a:p>
      </dgm:t>
    </dgm:pt>
    <dgm:pt modelId="{2EA87654-CB1C-4229-AC63-C62E073D5456}">
      <dgm:prSet phldrT="[Text]" custT="1"/>
      <dgm:spPr/>
      <dgm:t>
        <a:bodyPr/>
        <a:lstStyle/>
        <a:p>
          <a:r>
            <a:rPr lang="en-IN" sz="1600" b="1" dirty="0"/>
            <a:t>Detailed Reporting </a:t>
          </a:r>
          <a:endParaRPr lang="en-US" sz="1600" b="1" dirty="0"/>
        </a:p>
      </dgm:t>
    </dgm:pt>
    <dgm:pt modelId="{84363781-380E-4DA9-B78C-626ADE08EAAC}" type="parTrans" cxnId="{3B988D54-03E4-43DC-A6CD-9F9D848457E4}">
      <dgm:prSet/>
      <dgm:spPr/>
      <dgm:t>
        <a:bodyPr/>
        <a:lstStyle/>
        <a:p>
          <a:endParaRPr lang="en-US"/>
        </a:p>
      </dgm:t>
    </dgm:pt>
    <dgm:pt modelId="{AB921AAE-9C87-4DD5-A25E-677AEB236F08}" type="sibTrans" cxnId="{3B988D54-03E4-43DC-A6CD-9F9D848457E4}">
      <dgm:prSet/>
      <dgm:spPr/>
      <dgm:t>
        <a:bodyPr/>
        <a:lstStyle/>
        <a:p>
          <a:endParaRPr lang="en-US"/>
        </a:p>
      </dgm:t>
    </dgm:pt>
    <dgm:pt modelId="{6743F262-EC3E-42AE-961C-F60D389C90F7}">
      <dgm:prSet phldrT="[Text]" custT="1"/>
      <dgm:spPr/>
      <dgm:t>
        <a:bodyPr/>
        <a:lstStyle/>
        <a:p>
          <a:r>
            <a:rPr lang="en-IN" sz="1600" b="1" dirty="0"/>
            <a:t>Transparency</a:t>
          </a:r>
          <a:endParaRPr lang="en-US" sz="1600" b="1" dirty="0"/>
        </a:p>
      </dgm:t>
    </dgm:pt>
    <dgm:pt modelId="{88394838-8F4A-4CA3-87F5-4BAD34569AE2}" type="parTrans" cxnId="{16AF7171-A901-40BB-AFE5-7C11940143F2}">
      <dgm:prSet/>
      <dgm:spPr/>
      <dgm:t>
        <a:bodyPr/>
        <a:lstStyle/>
        <a:p>
          <a:endParaRPr lang="en-US"/>
        </a:p>
      </dgm:t>
    </dgm:pt>
    <dgm:pt modelId="{D87B3725-AD16-4AD4-8B18-E0B2F31D91DA}" type="sibTrans" cxnId="{16AF7171-A901-40BB-AFE5-7C11940143F2}">
      <dgm:prSet/>
      <dgm:spPr/>
      <dgm:t>
        <a:bodyPr/>
        <a:lstStyle/>
        <a:p>
          <a:endParaRPr lang="en-US"/>
        </a:p>
      </dgm:t>
    </dgm:pt>
    <dgm:pt modelId="{BE024886-44DD-46F6-A113-D30F463A9814}">
      <dgm:prSet phldrT="[Text]" custT="1"/>
      <dgm:spPr/>
      <dgm:t>
        <a:bodyPr/>
        <a:lstStyle/>
        <a:p>
          <a:r>
            <a:rPr lang="en-IN" sz="1600" b="1" dirty="0"/>
            <a:t>Facilitate E-assessment </a:t>
          </a:r>
          <a:endParaRPr lang="en-US" sz="1600" b="1" dirty="0"/>
        </a:p>
      </dgm:t>
    </dgm:pt>
    <dgm:pt modelId="{C8C2A719-E4AF-4E6A-8AA8-ACAAFAD978BC}" type="parTrans" cxnId="{CA5A1A6F-A25E-4C4F-A0BA-7029B247C391}">
      <dgm:prSet/>
      <dgm:spPr/>
      <dgm:t>
        <a:bodyPr/>
        <a:lstStyle/>
        <a:p>
          <a:endParaRPr lang="en-US"/>
        </a:p>
      </dgm:t>
    </dgm:pt>
    <dgm:pt modelId="{5BD40252-D538-4B1E-9D10-839D26B6309C}" type="sibTrans" cxnId="{CA5A1A6F-A25E-4C4F-A0BA-7029B247C391}">
      <dgm:prSet/>
      <dgm:spPr/>
      <dgm:t>
        <a:bodyPr/>
        <a:lstStyle/>
        <a:p>
          <a:endParaRPr lang="en-US"/>
        </a:p>
      </dgm:t>
    </dgm:pt>
    <dgm:pt modelId="{4D94857F-20B8-440A-8294-4D11FA2A6308}">
      <dgm:prSet phldrT="[Text]" custT="1"/>
      <dgm:spPr/>
      <dgm:t>
        <a:bodyPr/>
        <a:lstStyle/>
        <a:p>
          <a:r>
            <a:rPr lang="en-IN" sz="1600" b="1" dirty="0"/>
            <a:t>AIR  Collection</a:t>
          </a:r>
          <a:endParaRPr lang="en-US" sz="1600" b="1" dirty="0"/>
        </a:p>
      </dgm:t>
    </dgm:pt>
    <dgm:pt modelId="{CAFCC2A7-C9F4-4C21-9C76-15A646B4CB30}" type="parTrans" cxnId="{143BC82B-840F-4E51-83C8-2CFD9D6F3A43}">
      <dgm:prSet/>
      <dgm:spPr/>
      <dgm:t>
        <a:bodyPr/>
        <a:lstStyle/>
        <a:p>
          <a:endParaRPr lang="en-US"/>
        </a:p>
      </dgm:t>
    </dgm:pt>
    <dgm:pt modelId="{7CE0E2F2-87D9-4C25-A8F1-9178B09BCC4A}" type="sibTrans" cxnId="{143BC82B-840F-4E51-83C8-2CFD9D6F3A43}">
      <dgm:prSet/>
      <dgm:spPr/>
      <dgm:t>
        <a:bodyPr/>
        <a:lstStyle/>
        <a:p>
          <a:endParaRPr lang="en-US"/>
        </a:p>
      </dgm:t>
    </dgm:pt>
    <dgm:pt modelId="{4FF42815-A31E-48C8-812A-1A1F4E4F0FC9}">
      <dgm:prSet phldrT="[Text]" custT="1"/>
      <dgm:spPr/>
      <dgm:t>
        <a:bodyPr/>
        <a:lstStyle/>
        <a:p>
          <a:r>
            <a:rPr lang="en-IN" sz="1600" b="1" dirty="0"/>
            <a:t>Widening Tax-Payers Base</a:t>
          </a:r>
          <a:endParaRPr lang="en-US" sz="1600" b="1" dirty="0"/>
        </a:p>
      </dgm:t>
    </dgm:pt>
    <dgm:pt modelId="{BF1C373F-2D8B-4F2B-8B86-DFDD72E41038}" type="parTrans" cxnId="{39194604-3CAB-421A-AE3F-D012A14D7649}">
      <dgm:prSet/>
      <dgm:spPr/>
      <dgm:t>
        <a:bodyPr/>
        <a:lstStyle/>
        <a:p>
          <a:endParaRPr lang="en-US"/>
        </a:p>
      </dgm:t>
    </dgm:pt>
    <dgm:pt modelId="{19DD5CE7-93AC-4AEA-AD85-512C2132E3A4}" type="sibTrans" cxnId="{39194604-3CAB-421A-AE3F-D012A14D7649}">
      <dgm:prSet/>
      <dgm:spPr/>
      <dgm:t>
        <a:bodyPr/>
        <a:lstStyle/>
        <a:p>
          <a:endParaRPr lang="en-US"/>
        </a:p>
      </dgm:t>
    </dgm:pt>
    <dgm:pt modelId="{8B74D2ED-FD04-4785-B71A-0DE7DB5F7A3C}">
      <dgm:prSet phldrT="[Text]" custT="1"/>
      <dgm:spPr/>
      <dgm:t>
        <a:bodyPr/>
        <a:lstStyle/>
        <a:p>
          <a:r>
            <a:rPr lang="en-IN" sz="1600" b="1" dirty="0"/>
            <a:t>Internal Linking  of departments</a:t>
          </a:r>
          <a:endParaRPr lang="en-US" sz="1600" b="1" dirty="0"/>
        </a:p>
      </dgm:t>
    </dgm:pt>
    <dgm:pt modelId="{4718EAFE-6456-420F-8190-2D1D71381CD5}" type="parTrans" cxnId="{DD17BF62-9573-4387-9F73-EB768490F463}">
      <dgm:prSet/>
      <dgm:spPr/>
      <dgm:t>
        <a:bodyPr/>
        <a:lstStyle/>
        <a:p>
          <a:endParaRPr lang="en-US"/>
        </a:p>
      </dgm:t>
    </dgm:pt>
    <dgm:pt modelId="{1339FB2B-5BCE-4CC3-AF66-B2EDE96ACF6D}" type="sibTrans" cxnId="{DD17BF62-9573-4387-9F73-EB768490F463}">
      <dgm:prSet/>
      <dgm:spPr/>
      <dgm:t>
        <a:bodyPr/>
        <a:lstStyle/>
        <a:p>
          <a:endParaRPr lang="en-US"/>
        </a:p>
      </dgm:t>
    </dgm:pt>
    <dgm:pt modelId="{39EDB2D0-AAD0-467F-B9C3-F7D1EA7F21D1}" type="pres">
      <dgm:prSet presAssocID="{6F89725F-0C01-410F-8E6F-8DD93DBC1DFA}" presName="cycle" presStyleCnt="0">
        <dgm:presLayoutVars>
          <dgm:dir/>
          <dgm:resizeHandles val="exact"/>
        </dgm:presLayoutVars>
      </dgm:prSet>
      <dgm:spPr/>
    </dgm:pt>
    <dgm:pt modelId="{31B5024B-EA2C-4994-B9CE-67F75D62D499}" type="pres">
      <dgm:prSet presAssocID="{2EA87654-CB1C-4229-AC63-C62E073D5456}" presName="node" presStyleLbl="node1" presStyleIdx="0" presStyleCnt="6">
        <dgm:presLayoutVars>
          <dgm:bulletEnabled val="1"/>
        </dgm:presLayoutVars>
      </dgm:prSet>
      <dgm:spPr/>
    </dgm:pt>
    <dgm:pt modelId="{B21D1D02-5F16-48AE-84A1-EA10834B339C}" type="pres">
      <dgm:prSet presAssocID="{AB921AAE-9C87-4DD5-A25E-677AEB236F08}" presName="sibTrans" presStyleLbl="sibTrans2D1" presStyleIdx="0" presStyleCnt="6"/>
      <dgm:spPr/>
    </dgm:pt>
    <dgm:pt modelId="{C9530848-7F95-4297-B27F-054D877BD86C}" type="pres">
      <dgm:prSet presAssocID="{AB921AAE-9C87-4DD5-A25E-677AEB236F08}" presName="connectorText" presStyleLbl="sibTrans2D1" presStyleIdx="0" presStyleCnt="6"/>
      <dgm:spPr/>
    </dgm:pt>
    <dgm:pt modelId="{51491CFB-7988-4050-A770-6638FC269BB5}" type="pres">
      <dgm:prSet presAssocID="{6743F262-EC3E-42AE-961C-F60D389C90F7}" presName="node" presStyleLbl="node1" presStyleIdx="1" presStyleCnt="6">
        <dgm:presLayoutVars>
          <dgm:bulletEnabled val="1"/>
        </dgm:presLayoutVars>
      </dgm:prSet>
      <dgm:spPr/>
    </dgm:pt>
    <dgm:pt modelId="{EC708ECA-1542-4497-BB14-973FE306D201}" type="pres">
      <dgm:prSet presAssocID="{D87B3725-AD16-4AD4-8B18-E0B2F31D91DA}" presName="sibTrans" presStyleLbl="sibTrans2D1" presStyleIdx="1" presStyleCnt="6"/>
      <dgm:spPr/>
    </dgm:pt>
    <dgm:pt modelId="{071C44FF-F6EB-4131-AF4D-0898BCFC1C7D}" type="pres">
      <dgm:prSet presAssocID="{D87B3725-AD16-4AD4-8B18-E0B2F31D91DA}" presName="connectorText" presStyleLbl="sibTrans2D1" presStyleIdx="1" presStyleCnt="6"/>
      <dgm:spPr/>
    </dgm:pt>
    <dgm:pt modelId="{A999A39A-E0CA-47D0-B098-351206F35451}" type="pres">
      <dgm:prSet presAssocID="{BE024886-44DD-46F6-A113-D30F463A9814}" presName="node" presStyleLbl="node1" presStyleIdx="2" presStyleCnt="6">
        <dgm:presLayoutVars>
          <dgm:bulletEnabled val="1"/>
        </dgm:presLayoutVars>
      </dgm:prSet>
      <dgm:spPr/>
    </dgm:pt>
    <dgm:pt modelId="{E5FD945C-07B4-4524-A7E0-B3788BCA0E09}" type="pres">
      <dgm:prSet presAssocID="{5BD40252-D538-4B1E-9D10-839D26B6309C}" presName="sibTrans" presStyleLbl="sibTrans2D1" presStyleIdx="2" presStyleCnt="6"/>
      <dgm:spPr/>
    </dgm:pt>
    <dgm:pt modelId="{57C4351B-051D-4B4B-85C1-7B950352DABC}" type="pres">
      <dgm:prSet presAssocID="{5BD40252-D538-4B1E-9D10-839D26B6309C}" presName="connectorText" presStyleLbl="sibTrans2D1" presStyleIdx="2" presStyleCnt="6"/>
      <dgm:spPr/>
    </dgm:pt>
    <dgm:pt modelId="{6F53DED3-84F1-4D27-99B6-C503ECBC4B57}" type="pres">
      <dgm:prSet presAssocID="{4D94857F-20B8-440A-8294-4D11FA2A6308}" presName="node" presStyleLbl="node1" presStyleIdx="3" presStyleCnt="6">
        <dgm:presLayoutVars>
          <dgm:bulletEnabled val="1"/>
        </dgm:presLayoutVars>
      </dgm:prSet>
      <dgm:spPr/>
    </dgm:pt>
    <dgm:pt modelId="{044B049B-CD24-4017-950B-E5CD2B41EDEA}" type="pres">
      <dgm:prSet presAssocID="{7CE0E2F2-87D9-4C25-A8F1-9178B09BCC4A}" presName="sibTrans" presStyleLbl="sibTrans2D1" presStyleIdx="3" presStyleCnt="6"/>
      <dgm:spPr/>
    </dgm:pt>
    <dgm:pt modelId="{7A1C4BEE-9506-465E-843F-6B5FB3E4B3BB}" type="pres">
      <dgm:prSet presAssocID="{7CE0E2F2-87D9-4C25-A8F1-9178B09BCC4A}" presName="connectorText" presStyleLbl="sibTrans2D1" presStyleIdx="3" presStyleCnt="6"/>
      <dgm:spPr/>
    </dgm:pt>
    <dgm:pt modelId="{58FBEBD4-ABBB-4CC3-975C-F140478BFA37}" type="pres">
      <dgm:prSet presAssocID="{4FF42815-A31E-48C8-812A-1A1F4E4F0FC9}" presName="node" presStyleLbl="node1" presStyleIdx="4" presStyleCnt="6">
        <dgm:presLayoutVars>
          <dgm:bulletEnabled val="1"/>
        </dgm:presLayoutVars>
      </dgm:prSet>
      <dgm:spPr/>
    </dgm:pt>
    <dgm:pt modelId="{F1BF4272-DBB2-4041-B378-EA38015BECA3}" type="pres">
      <dgm:prSet presAssocID="{19DD5CE7-93AC-4AEA-AD85-512C2132E3A4}" presName="sibTrans" presStyleLbl="sibTrans2D1" presStyleIdx="4" presStyleCnt="6"/>
      <dgm:spPr/>
    </dgm:pt>
    <dgm:pt modelId="{2CF856FC-CF93-4348-AF93-5AAF945B2E17}" type="pres">
      <dgm:prSet presAssocID="{19DD5CE7-93AC-4AEA-AD85-512C2132E3A4}" presName="connectorText" presStyleLbl="sibTrans2D1" presStyleIdx="4" presStyleCnt="6"/>
      <dgm:spPr/>
    </dgm:pt>
    <dgm:pt modelId="{3F30B185-BE07-43B7-BF01-248B997BAA7D}" type="pres">
      <dgm:prSet presAssocID="{8B74D2ED-FD04-4785-B71A-0DE7DB5F7A3C}" presName="node" presStyleLbl="node1" presStyleIdx="5" presStyleCnt="6">
        <dgm:presLayoutVars>
          <dgm:bulletEnabled val="1"/>
        </dgm:presLayoutVars>
      </dgm:prSet>
      <dgm:spPr/>
    </dgm:pt>
    <dgm:pt modelId="{54516A4B-01D8-4756-A04B-1807FF38771F}" type="pres">
      <dgm:prSet presAssocID="{1339FB2B-5BCE-4CC3-AF66-B2EDE96ACF6D}" presName="sibTrans" presStyleLbl="sibTrans2D1" presStyleIdx="5" presStyleCnt="6"/>
      <dgm:spPr/>
    </dgm:pt>
    <dgm:pt modelId="{F24FDF12-5DC4-4A49-8E83-ADD1A203E782}" type="pres">
      <dgm:prSet presAssocID="{1339FB2B-5BCE-4CC3-AF66-B2EDE96ACF6D}" presName="connectorText" presStyleLbl="sibTrans2D1" presStyleIdx="5" presStyleCnt="6"/>
      <dgm:spPr/>
    </dgm:pt>
  </dgm:ptLst>
  <dgm:cxnLst>
    <dgm:cxn modelId="{36074E01-722A-4911-A695-9DDC6315D0F4}" type="presOf" srcId="{1339FB2B-5BCE-4CC3-AF66-B2EDE96ACF6D}" destId="{F24FDF12-5DC4-4A49-8E83-ADD1A203E782}" srcOrd="1" destOrd="0" presId="urn:microsoft.com/office/officeart/2005/8/layout/cycle2"/>
    <dgm:cxn modelId="{39194604-3CAB-421A-AE3F-D012A14D7649}" srcId="{6F89725F-0C01-410F-8E6F-8DD93DBC1DFA}" destId="{4FF42815-A31E-48C8-812A-1A1F4E4F0FC9}" srcOrd="4" destOrd="0" parTransId="{BF1C373F-2D8B-4F2B-8B86-DFDD72E41038}" sibTransId="{19DD5CE7-93AC-4AEA-AD85-512C2132E3A4}"/>
    <dgm:cxn modelId="{B4056E0C-DAF9-4C0A-8CFE-73C469CB166C}" type="presOf" srcId="{4D94857F-20B8-440A-8294-4D11FA2A6308}" destId="{6F53DED3-84F1-4D27-99B6-C503ECBC4B57}" srcOrd="0" destOrd="0" presId="urn:microsoft.com/office/officeart/2005/8/layout/cycle2"/>
    <dgm:cxn modelId="{37D2292B-4EBB-4A36-A559-7EE7517BE8F9}" type="presOf" srcId="{5BD40252-D538-4B1E-9D10-839D26B6309C}" destId="{57C4351B-051D-4B4B-85C1-7B950352DABC}" srcOrd="1" destOrd="0" presId="urn:microsoft.com/office/officeart/2005/8/layout/cycle2"/>
    <dgm:cxn modelId="{143BC82B-840F-4E51-83C8-2CFD9D6F3A43}" srcId="{6F89725F-0C01-410F-8E6F-8DD93DBC1DFA}" destId="{4D94857F-20B8-440A-8294-4D11FA2A6308}" srcOrd="3" destOrd="0" parTransId="{CAFCC2A7-C9F4-4C21-9C76-15A646B4CB30}" sibTransId="{7CE0E2F2-87D9-4C25-A8F1-9178B09BCC4A}"/>
    <dgm:cxn modelId="{DD17BF62-9573-4387-9F73-EB768490F463}" srcId="{6F89725F-0C01-410F-8E6F-8DD93DBC1DFA}" destId="{8B74D2ED-FD04-4785-B71A-0DE7DB5F7A3C}" srcOrd="5" destOrd="0" parTransId="{4718EAFE-6456-420F-8190-2D1D71381CD5}" sibTransId="{1339FB2B-5BCE-4CC3-AF66-B2EDE96ACF6D}"/>
    <dgm:cxn modelId="{A4C1F448-3A16-49DE-9A08-096046FD2774}" type="presOf" srcId="{1339FB2B-5BCE-4CC3-AF66-B2EDE96ACF6D}" destId="{54516A4B-01D8-4756-A04B-1807FF38771F}" srcOrd="0" destOrd="0" presId="urn:microsoft.com/office/officeart/2005/8/layout/cycle2"/>
    <dgm:cxn modelId="{7E0B046E-1EDA-40FC-827D-6025B0AAA37C}" type="presOf" srcId="{6743F262-EC3E-42AE-961C-F60D389C90F7}" destId="{51491CFB-7988-4050-A770-6638FC269BB5}" srcOrd="0" destOrd="0" presId="urn:microsoft.com/office/officeart/2005/8/layout/cycle2"/>
    <dgm:cxn modelId="{CA5A1A6F-A25E-4C4F-A0BA-7029B247C391}" srcId="{6F89725F-0C01-410F-8E6F-8DD93DBC1DFA}" destId="{BE024886-44DD-46F6-A113-D30F463A9814}" srcOrd="2" destOrd="0" parTransId="{C8C2A719-E4AF-4E6A-8AA8-ACAAFAD978BC}" sibTransId="{5BD40252-D538-4B1E-9D10-839D26B6309C}"/>
    <dgm:cxn modelId="{16AF7171-A901-40BB-AFE5-7C11940143F2}" srcId="{6F89725F-0C01-410F-8E6F-8DD93DBC1DFA}" destId="{6743F262-EC3E-42AE-961C-F60D389C90F7}" srcOrd="1" destOrd="0" parTransId="{88394838-8F4A-4CA3-87F5-4BAD34569AE2}" sibTransId="{D87B3725-AD16-4AD4-8B18-E0B2F31D91DA}"/>
    <dgm:cxn modelId="{3B988D54-03E4-43DC-A6CD-9F9D848457E4}" srcId="{6F89725F-0C01-410F-8E6F-8DD93DBC1DFA}" destId="{2EA87654-CB1C-4229-AC63-C62E073D5456}" srcOrd="0" destOrd="0" parTransId="{84363781-380E-4DA9-B78C-626ADE08EAAC}" sibTransId="{AB921AAE-9C87-4DD5-A25E-677AEB236F08}"/>
    <dgm:cxn modelId="{F8F8EC7F-0146-4C66-8D02-C35D196F363C}" type="presOf" srcId="{8B74D2ED-FD04-4785-B71A-0DE7DB5F7A3C}" destId="{3F30B185-BE07-43B7-BF01-248B997BAA7D}" srcOrd="0" destOrd="0" presId="urn:microsoft.com/office/officeart/2005/8/layout/cycle2"/>
    <dgm:cxn modelId="{D34B7184-6A47-430D-9B1A-5881D4F75EB6}" type="presOf" srcId="{D87B3725-AD16-4AD4-8B18-E0B2F31D91DA}" destId="{EC708ECA-1542-4497-BB14-973FE306D201}" srcOrd="0" destOrd="0" presId="urn:microsoft.com/office/officeart/2005/8/layout/cycle2"/>
    <dgm:cxn modelId="{AD69198E-1ACB-4348-A8C4-ED537E09EE44}" type="presOf" srcId="{4FF42815-A31E-48C8-812A-1A1F4E4F0FC9}" destId="{58FBEBD4-ABBB-4CC3-975C-F140478BFA37}" srcOrd="0" destOrd="0" presId="urn:microsoft.com/office/officeart/2005/8/layout/cycle2"/>
    <dgm:cxn modelId="{0AAE42A1-30B2-4612-9C38-947437F811B6}" type="presOf" srcId="{19DD5CE7-93AC-4AEA-AD85-512C2132E3A4}" destId="{F1BF4272-DBB2-4041-B378-EA38015BECA3}" srcOrd="0" destOrd="0" presId="urn:microsoft.com/office/officeart/2005/8/layout/cycle2"/>
    <dgm:cxn modelId="{C0F856A8-7F95-4691-AAA8-AB6AC8F69D6D}" type="presOf" srcId="{5BD40252-D538-4B1E-9D10-839D26B6309C}" destId="{E5FD945C-07B4-4524-A7E0-B3788BCA0E09}" srcOrd="0" destOrd="0" presId="urn:microsoft.com/office/officeart/2005/8/layout/cycle2"/>
    <dgm:cxn modelId="{CC562DB6-7DE9-489C-86CB-8682CD073032}" type="presOf" srcId="{AB921AAE-9C87-4DD5-A25E-677AEB236F08}" destId="{B21D1D02-5F16-48AE-84A1-EA10834B339C}" srcOrd="0" destOrd="0" presId="urn:microsoft.com/office/officeart/2005/8/layout/cycle2"/>
    <dgm:cxn modelId="{6C1C42CE-C1D0-4741-AF20-98382B05F497}" type="presOf" srcId="{19DD5CE7-93AC-4AEA-AD85-512C2132E3A4}" destId="{2CF856FC-CF93-4348-AF93-5AAF945B2E17}" srcOrd="1" destOrd="0" presId="urn:microsoft.com/office/officeart/2005/8/layout/cycle2"/>
    <dgm:cxn modelId="{73512DD2-B19E-4B49-B8A1-9A97E74BF6C7}" type="presOf" srcId="{BE024886-44DD-46F6-A113-D30F463A9814}" destId="{A999A39A-E0CA-47D0-B098-351206F35451}" srcOrd="0" destOrd="0" presId="urn:microsoft.com/office/officeart/2005/8/layout/cycle2"/>
    <dgm:cxn modelId="{B0F724D8-77C5-4649-8D34-98F8A64260A5}" type="presOf" srcId="{AB921AAE-9C87-4DD5-A25E-677AEB236F08}" destId="{C9530848-7F95-4297-B27F-054D877BD86C}" srcOrd="1" destOrd="0" presId="urn:microsoft.com/office/officeart/2005/8/layout/cycle2"/>
    <dgm:cxn modelId="{F3D834DE-60DD-4D5A-9440-5FDCEE03681F}" type="presOf" srcId="{2EA87654-CB1C-4229-AC63-C62E073D5456}" destId="{31B5024B-EA2C-4994-B9CE-67F75D62D499}" srcOrd="0" destOrd="0" presId="urn:microsoft.com/office/officeart/2005/8/layout/cycle2"/>
    <dgm:cxn modelId="{DAAE2BE2-B696-4996-8B39-3817E3C8DB60}" type="presOf" srcId="{7CE0E2F2-87D9-4C25-A8F1-9178B09BCC4A}" destId="{7A1C4BEE-9506-465E-843F-6B5FB3E4B3BB}" srcOrd="1" destOrd="0" presId="urn:microsoft.com/office/officeart/2005/8/layout/cycle2"/>
    <dgm:cxn modelId="{D175C4E2-A495-4D99-8512-A7DD7EE99749}" type="presOf" srcId="{7CE0E2F2-87D9-4C25-A8F1-9178B09BCC4A}" destId="{044B049B-CD24-4017-950B-E5CD2B41EDEA}" srcOrd="0" destOrd="0" presId="urn:microsoft.com/office/officeart/2005/8/layout/cycle2"/>
    <dgm:cxn modelId="{86EC95F6-FDFA-4C4D-86CC-802B5E296FA0}" type="presOf" srcId="{D87B3725-AD16-4AD4-8B18-E0B2F31D91DA}" destId="{071C44FF-F6EB-4131-AF4D-0898BCFC1C7D}" srcOrd="1" destOrd="0" presId="urn:microsoft.com/office/officeart/2005/8/layout/cycle2"/>
    <dgm:cxn modelId="{6FFC41FB-A8EC-4F4B-B961-DF74728DB2ED}" type="presOf" srcId="{6F89725F-0C01-410F-8E6F-8DD93DBC1DFA}" destId="{39EDB2D0-AAD0-467F-B9C3-F7D1EA7F21D1}" srcOrd="0" destOrd="0" presId="urn:microsoft.com/office/officeart/2005/8/layout/cycle2"/>
    <dgm:cxn modelId="{E0729506-9AAD-4B87-8CD8-875D210429A2}" type="presParOf" srcId="{39EDB2D0-AAD0-467F-B9C3-F7D1EA7F21D1}" destId="{31B5024B-EA2C-4994-B9CE-67F75D62D499}" srcOrd="0" destOrd="0" presId="urn:microsoft.com/office/officeart/2005/8/layout/cycle2"/>
    <dgm:cxn modelId="{BB05DD7C-03D5-40D5-A490-27893F80C67A}" type="presParOf" srcId="{39EDB2D0-AAD0-467F-B9C3-F7D1EA7F21D1}" destId="{B21D1D02-5F16-48AE-84A1-EA10834B339C}" srcOrd="1" destOrd="0" presId="urn:microsoft.com/office/officeart/2005/8/layout/cycle2"/>
    <dgm:cxn modelId="{A7C418DD-F405-4ED4-B755-B581B4941480}" type="presParOf" srcId="{B21D1D02-5F16-48AE-84A1-EA10834B339C}" destId="{C9530848-7F95-4297-B27F-054D877BD86C}" srcOrd="0" destOrd="0" presId="urn:microsoft.com/office/officeart/2005/8/layout/cycle2"/>
    <dgm:cxn modelId="{DDC72FA5-C5E7-4FAB-AA8B-9DCFD24D080A}" type="presParOf" srcId="{39EDB2D0-AAD0-467F-B9C3-F7D1EA7F21D1}" destId="{51491CFB-7988-4050-A770-6638FC269BB5}" srcOrd="2" destOrd="0" presId="urn:microsoft.com/office/officeart/2005/8/layout/cycle2"/>
    <dgm:cxn modelId="{E11F679E-509A-4FCB-9AB0-F6FA7A137FD0}" type="presParOf" srcId="{39EDB2D0-AAD0-467F-B9C3-F7D1EA7F21D1}" destId="{EC708ECA-1542-4497-BB14-973FE306D201}" srcOrd="3" destOrd="0" presId="urn:microsoft.com/office/officeart/2005/8/layout/cycle2"/>
    <dgm:cxn modelId="{02C4642B-E6AF-4B86-A4F5-F4046CCBE28D}" type="presParOf" srcId="{EC708ECA-1542-4497-BB14-973FE306D201}" destId="{071C44FF-F6EB-4131-AF4D-0898BCFC1C7D}" srcOrd="0" destOrd="0" presId="urn:microsoft.com/office/officeart/2005/8/layout/cycle2"/>
    <dgm:cxn modelId="{7A36966C-0889-4FD6-B168-FC70C74A42EB}" type="presParOf" srcId="{39EDB2D0-AAD0-467F-B9C3-F7D1EA7F21D1}" destId="{A999A39A-E0CA-47D0-B098-351206F35451}" srcOrd="4" destOrd="0" presId="urn:microsoft.com/office/officeart/2005/8/layout/cycle2"/>
    <dgm:cxn modelId="{1B0B831D-7F33-4D32-855D-03BA212ABBC2}" type="presParOf" srcId="{39EDB2D0-AAD0-467F-B9C3-F7D1EA7F21D1}" destId="{E5FD945C-07B4-4524-A7E0-B3788BCA0E09}" srcOrd="5" destOrd="0" presId="urn:microsoft.com/office/officeart/2005/8/layout/cycle2"/>
    <dgm:cxn modelId="{46D1116F-0E9F-40C4-AB54-6B18E9305AF8}" type="presParOf" srcId="{E5FD945C-07B4-4524-A7E0-B3788BCA0E09}" destId="{57C4351B-051D-4B4B-85C1-7B950352DABC}" srcOrd="0" destOrd="0" presId="urn:microsoft.com/office/officeart/2005/8/layout/cycle2"/>
    <dgm:cxn modelId="{F273066F-6FBB-4C79-AC6F-658B1C9B5C1D}" type="presParOf" srcId="{39EDB2D0-AAD0-467F-B9C3-F7D1EA7F21D1}" destId="{6F53DED3-84F1-4D27-99B6-C503ECBC4B57}" srcOrd="6" destOrd="0" presId="urn:microsoft.com/office/officeart/2005/8/layout/cycle2"/>
    <dgm:cxn modelId="{0ED50F23-0653-466E-A5A1-1350DB76AEA8}" type="presParOf" srcId="{39EDB2D0-AAD0-467F-B9C3-F7D1EA7F21D1}" destId="{044B049B-CD24-4017-950B-E5CD2B41EDEA}" srcOrd="7" destOrd="0" presId="urn:microsoft.com/office/officeart/2005/8/layout/cycle2"/>
    <dgm:cxn modelId="{D8A30E33-6435-465C-8B68-20ED1EB43EC3}" type="presParOf" srcId="{044B049B-CD24-4017-950B-E5CD2B41EDEA}" destId="{7A1C4BEE-9506-465E-843F-6B5FB3E4B3BB}" srcOrd="0" destOrd="0" presId="urn:microsoft.com/office/officeart/2005/8/layout/cycle2"/>
    <dgm:cxn modelId="{4D9C14F2-95A6-43CA-8CF2-18383015B64E}" type="presParOf" srcId="{39EDB2D0-AAD0-467F-B9C3-F7D1EA7F21D1}" destId="{58FBEBD4-ABBB-4CC3-975C-F140478BFA37}" srcOrd="8" destOrd="0" presId="urn:microsoft.com/office/officeart/2005/8/layout/cycle2"/>
    <dgm:cxn modelId="{D2B9A48A-54D6-4912-B1AD-BA7134CF1326}" type="presParOf" srcId="{39EDB2D0-AAD0-467F-B9C3-F7D1EA7F21D1}" destId="{F1BF4272-DBB2-4041-B378-EA38015BECA3}" srcOrd="9" destOrd="0" presId="urn:microsoft.com/office/officeart/2005/8/layout/cycle2"/>
    <dgm:cxn modelId="{C1C45C24-8F4F-4558-B1EA-B3CCEB6DE4A4}" type="presParOf" srcId="{F1BF4272-DBB2-4041-B378-EA38015BECA3}" destId="{2CF856FC-CF93-4348-AF93-5AAF945B2E17}" srcOrd="0" destOrd="0" presId="urn:microsoft.com/office/officeart/2005/8/layout/cycle2"/>
    <dgm:cxn modelId="{1162B998-12B2-4A12-9603-50ABCC8D50EE}" type="presParOf" srcId="{39EDB2D0-AAD0-467F-B9C3-F7D1EA7F21D1}" destId="{3F30B185-BE07-43B7-BF01-248B997BAA7D}" srcOrd="10" destOrd="0" presId="urn:microsoft.com/office/officeart/2005/8/layout/cycle2"/>
    <dgm:cxn modelId="{8E8200BD-DF71-464F-8F27-5B4D491AEC9D}" type="presParOf" srcId="{39EDB2D0-AAD0-467F-B9C3-F7D1EA7F21D1}" destId="{54516A4B-01D8-4756-A04B-1807FF38771F}" srcOrd="11" destOrd="0" presId="urn:microsoft.com/office/officeart/2005/8/layout/cycle2"/>
    <dgm:cxn modelId="{5E59AC94-E8F9-4BE9-8766-9FF670039ABD}" type="presParOf" srcId="{54516A4B-01D8-4756-A04B-1807FF38771F}" destId="{F24FDF12-5DC4-4A49-8E83-ADD1A203E78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18EEED-8557-45C7-932E-042730F664DA}"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48C8144B-540B-4752-9BE7-AC5BE6449B53}">
      <dgm:prSet phldrT="[Text]"/>
      <dgm:spPr/>
      <dgm:t>
        <a:bodyPr/>
        <a:lstStyle/>
        <a:p>
          <a:r>
            <a:rPr lang="en-IN" b="1" dirty="0"/>
            <a:t>Super Senior Citizens</a:t>
          </a:r>
        </a:p>
        <a:p>
          <a:r>
            <a:rPr lang="en-IN" dirty="0"/>
            <a:t>(Individuals of age of 80 years or more)</a:t>
          </a:r>
          <a:endParaRPr lang="en-US" dirty="0"/>
        </a:p>
      </dgm:t>
    </dgm:pt>
    <dgm:pt modelId="{DB4A69C3-9135-4C5B-B68D-647B5BBCDC5A}" type="parTrans" cxnId="{3551C5CF-E5A5-41A0-B050-28123D2840EC}">
      <dgm:prSet/>
      <dgm:spPr/>
      <dgm:t>
        <a:bodyPr/>
        <a:lstStyle/>
        <a:p>
          <a:endParaRPr lang="en-US"/>
        </a:p>
      </dgm:t>
    </dgm:pt>
    <dgm:pt modelId="{3FF14932-572D-4135-9D3D-0EA3F16A0C6A}" type="sibTrans" cxnId="{3551C5CF-E5A5-41A0-B050-28123D2840EC}">
      <dgm:prSet/>
      <dgm:spPr/>
      <dgm:t>
        <a:bodyPr/>
        <a:lstStyle/>
        <a:p>
          <a:endParaRPr lang="en-US"/>
        </a:p>
      </dgm:t>
    </dgm:pt>
    <dgm:pt modelId="{9742842A-892C-4E5D-B368-85EEF2FB2959}">
      <dgm:prSet phldrT="[Text]"/>
      <dgm:spPr/>
      <dgm:t>
        <a:bodyPr/>
        <a:lstStyle/>
        <a:p>
          <a:r>
            <a:rPr lang="en-IN" b="1" i="1" dirty="0"/>
            <a:t>Not Having Income from Profit &amp; Gains of Business or Profession</a:t>
          </a:r>
          <a:endParaRPr lang="en-US" b="1" i="1" dirty="0"/>
        </a:p>
      </dgm:t>
    </dgm:pt>
    <dgm:pt modelId="{0873E139-8BCB-4837-97B2-6C438BAFE30A}" type="parTrans" cxnId="{7B2BE09B-3320-4CCC-93FC-22D7FA8167A1}">
      <dgm:prSet/>
      <dgm:spPr/>
      <dgm:t>
        <a:bodyPr/>
        <a:lstStyle/>
        <a:p>
          <a:endParaRPr lang="en-US"/>
        </a:p>
      </dgm:t>
    </dgm:pt>
    <dgm:pt modelId="{B9B0A486-9D14-49F9-89D8-FAB6179CA006}" type="sibTrans" cxnId="{7B2BE09B-3320-4CCC-93FC-22D7FA8167A1}">
      <dgm:prSet/>
      <dgm:spPr/>
      <dgm:t>
        <a:bodyPr/>
        <a:lstStyle/>
        <a:p>
          <a:endParaRPr lang="en-US"/>
        </a:p>
      </dgm:t>
    </dgm:pt>
    <dgm:pt modelId="{9545D81D-7DE9-460E-9E62-370D250A0F8A}" type="pres">
      <dgm:prSet presAssocID="{9618EEED-8557-45C7-932E-042730F664DA}" presName="outerComposite" presStyleCnt="0">
        <dgm:presLayoutVars>
          <dgm:chMax val="5"/>
          <dgm:dir/>
          <dgm:resizeHandles val="exact"/>
        </dgm:presLayoutVars>
      </dgm:prSet>
      <dgm:spPr/>
    </dgm:pt>
    <dgm:pt modelId="{38EEE775-9E1C-49E3-BF7D-C4C4E38244EA}" type="pres">
      <dgm:prSet presAssocID="{9618EEED-8557-45C7-932E-042730F664DA}" presName="dummyMaxCanvas" presStyleCnt="0">
        <dgm:presLayoutVars/>
      </dgm:prSet>
      <dgm:spPr/>
    </dgm:pt>
    <dgm:pt modelId="{B3FF9814-BEFA-4295-B4C7-CF799037326D}" type="pres">
      <dgm:prSet presAssocID="{9618EEED-8557-45C7-932E-042730F664DA}" presName="TwoNodes_1" presStyleLbl="node1" presStyleIdx="0" presStyleCnt="2">
        <dgm:presLayoutVars>
          <dgm:bulletEnabled val="1"/>
        </dgm:presLayoutVars>
      </dgm:prSet>
      <dgm:spPr/>
    </dgm:pt>
    <dgm:pt modelId="{6914E258-C37B-40CA-9F9A-3D0BFF56A055}" type="pres">
      <dgm:prSet presAssocID="{9618EEED-8557-45C7-932E-042730F664DA}" presName="TwoNodes_2" presStyleLbl="node1" presStyleIdx="1" presStyleCnt="2" custScaleX="107189" custScaleY="104444" custLinFactNeighborX="-346" custLinFactNeighborY="0">
        <dgm:presLayoutVars>
          <dgm:bulletEnabled val="1"/>
        </dgm:presLayoutVars>
      </dgm:prSet>
      <dgm:spPr/>
    </dgm:pt>
    <dgm:pt modelId="{3CAC7A25-07AA-4DA9-A4BA-EE67E3E93C72}" type="pres">
      <dgm:prSet presAssocID="{9618EEED-8557-45C7-932E-042730F664DA}" presName="TwoConn_1-2" presStyleLbl="fgAccFollowNode1" presStyleIdx="0" presStyleCnt="1">
        <dgm:presLayoutVars>
          <dgm:bulletEnabled val="1"/>
        </dgm:presLayoutVars>
      </dgm:prSet>
      <dgm:spPr/>
    </dgm:pt>
    <dgm:pt modelId="{CA6F8CD8-179C-433F-BEEE-FEAB5A1010A3}" type="pres">
      <dgm:prSet presAssocID="{9618EEED-8557-45C7-932E-042730F664DA}" presName="TwoNodes_1_text" presStyleLbl="node1" presStyleIdx="1" presStyleCnt="2">
        <dgm:presLayoutVars>
          <dgm:bulletEnabled val="1"/>
        </dgm:presLayoutVars>
      </dgm:prSet>
      <dgm:spPr/>
    </dgm:pt>
    <dgm:pt modelId="{58B9CC6F-AF33-40F1-9BDD-B78659F2FC39}" type="pres">
      <dgm:prSet presAssocID="{9618EEED-8557-45C7-932E-042730F664DA}" presName="TwoNodes_2_text" presStyleLbl="node1" presStyleIdx="1" presStyleCnt="2">
        <dgm:presLayoutVars>
          <dgm:bulletEnabled val="1"/>
        </dgm:presLayoutVars>
      </dgm:prSet>
      <dgm:spPr/>
    </dgm:pt>
  </dgm:ptLst>
  <dgm:cxnLst>
    <dgm:cxn modelId="{30097B13-1477-4BC9-8CE3-E0FF30077F5A}" type="presOf" srcId="{9618EEED-8557-45C7-932E-042730F664DA}" destId="{9545D81D-7DE9-460E-9E62-370D250A0F8A}" srcOrd="0" destOrd="0" presId="urn:microsoft.com/office/officeart/2005/8/layout/vProcess5"/>
    <dgm:cxn modelId="{25A69276-D91D-4BE5-8536-64F8053D076F}" type="presOf" srcId="{3FF14932-572D-4135-9D3D-0EA3F16A0C6A}" destId="{3CAC7A25-07AA-4DA9-A4BA-EE67E3E93C72}" srcOrd="0" destOrd="0" presId="urn:microsoft.com/office/officeart/2005/8/layout/vProcess5"/>
    <dgm:cxn modelId="{7B2BE09B-3320-4CCC-93FC-22D7FA8167A1}" srcId="{9618EEED-8557-45C7-932E-042730F664DA}" destId="{9742842A-892C-4E5D-B368-85EEF2FB2959}" srcOrd="1" destOrd="0" parTransId="{0873E139-8BCB-4837-97B2-6C438BAFE30A}" sibTransId="{B9B0A486-9D14-49F9-89D8-FAB6179CA006}"/>
    <dgm:cxn modelId="{11079DA6-DDCF-48EE-8522-4B9A2686CCF8}" type="presOf" srcId="{48C8144B-540B-4752-9BE7-AC5BE6449B53}" destId="{CA6F8CD8-179C-433F-BEEE-FEAB5A1010A3}" srcOrd="1" destOrd="0" presId="urn:microsoft.com/office/officeart/2005/8/layout/vProcess5"/>
    <dgm:cxn modelId="{3551C5CF-E5A5-41A0-B050-28123D2840EC}" srcId="{9618EEED-8557-45C7-932E-042730F664DA}" destId="{48C8144B-540B-4752-9BE7-AC5BE6449B53}" srcOrd="0" destOrd="0" parTransId="{DB4A69C3-9135-4C5B-B68D-647B5BBCDC5A}" sibTransId="{3FF14932-572D-4135-9D3D-0EA3F16A0C6A}"/>
    <dgm:cxn modelId="{5A3CF7EA-BF5C-4B44-928F-0A0766BB8BEA}" type="presOf" srcId="{9742842A-892C-4E5D-B368-85EEF2FB2959}" destId="{6914E258-C37B-40CA-9F9A-3D0BFF56A055}" srcOrd="0" destOrd="0" presId="urn:microsoft.com/office/officeart/2005/8/layout/vProcess5"/>
    <dgm:cxn modelId="{043759F6-E2EB-479C-BA82-E228D48640BB}" type="presOf" srcId="{9742842A-892C-4E5D-B368-85EEF2FB2959}" destId="{58B9CC6F-AF33-40F1-9BDD-B78659F2FC39}" srcOrd="1" destOrd="0" presId="urn:microsoft.com/office/officeart/2005/8/layout/vProcess5"/>
    <dgm:cxn modelId="{21F29EFF-2533-4D3A-BBC6-801BA661D9BD}" type="presOf" srcId="{48C8144B-540B-4752-9BE7-AC5BE6449B53}" destId="{B3FF9814-BEFA-4295-B4C7-CF799037326D}" srcOrd="0" destOrd="0" presId="urn:microsoft.com/office/officeart/2005/8/layout/vProcess5"/>
    <dgm:cxn modelId="{BB0EE258-6C46-4A9D-A446-92771A9DE1E1}" type="presParOf" srcId="{9545D81D-7DE9-460E-9E62-370D250A0F8A}" destId="{38EEE775-9E1C-49E3-BF7D-C4C4E38244EA}" srcOrd="0" destOrd="0" presId="urn:microsoft.com/office/officeart/2005/8/layout/vProcess5"/>
    <dgm:cxn modelId="{1EEF1BA0-A8F4-44B3-8F91-CC63EACE4249}" type="presParOf" srcId="{9545D81D-7DE9-460E-9E62-370D250A0F8A}" destId="{B3FF9814-BEFA-4295-B4C7-CF799037326D}" srcOrd="1" destOrd="0" presId="urn:microsoft.com/office/officeart/2005/8/layout/vProcess5"/>
    <dgm:cxn modelId="{934D4B19-1A59-42A1-9705-D591312B0596}" type="presParOf" srcId="{9545D81D-7DE9-460E-9E62-370D250A0F8A}" destId="{6914E258-C37B-40CA-9F9A-3D0BFF56A055}" srcOrd="2" destOrd="0" presId="urn:microsoft.com/office/officeart/2005/8/layout/vProcess5"/>
    <dgm:cxn modelId="{2C93BFE0-EA8C-4A91-98CD-8E74030AFC49}" type="presParOf" srcId="{9545D81D-7DE9-460E-9E62-370D250A0F8A}" destId="{3CAC7A25-07AA-4DA9-A4BA-EE67E3E93C72}" srcOrd="3" destOrd="0" presId="urn:microsoft.com/office/officeart/2005/8/layout/vProcess5"/>
    <dgm:cxn modelId="{A8F4E5CB-8CB7-4FC9-B098-FE55F1E42385}" type="presParOf" srcId="{9545D81D-7DE9-460E-9E62-370D250A0F8A}" destId="{CA6F8CD8-179C-433F-BEEE-FEAB5A1010A3}" srcOrd="4" destOrd="0" presId="urn:microsoft.com/office/officeart/2005/8/layout/vProcess5"/>
    <dgm:cxn modelId="{D02EAC87-FACF-41AD-8E65-0423214852EC}" type="presParOf" srcId="{9545D81D-7DE9-460E-9E62-370D250A0F8A}" destId="{58B9CC6F-AF33-40F1-9BDD-B78659F2FC39}"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F46909-B1A9-4C72-BE87-64852AC3B3A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CA639DD1-EE9B-44A5-8336-92725BD1C61E}">
      <dgm:prSet phldrT="[Text]" custT="1"/>
      <dgm:spPr/>
      <dgm:t>
        <a:bodyPr/>
        <a:lstStyle/>
        <a:p>
          <a:r>
            <a:rPr lang="en-US" sz="2800" b="1" spc="-55" dirty="0">
              <a:solidFill>
                <a:srgbClr val="FFFFFF"/>
              </a:solidFill>
              <a:latin typeface="Trebuchet MS" pitchFamily="34" charset="0"/>
              <a:ea typeface="Arial Unicode MS" pitchFamily="34" charset="-128"/>
              <a:cs typeface="Arial Unicode MS" pitchFamily="34" charset="-128"/>
            </a:rPr>
            <a:t>Removed </a:t>
          </a:r>
          <a:r>
            <a:rPr lang="en-US" sz="2800" spc="-150" dirty="0">
              <a:solidFill>
                <a:srgbClr val="FFFFFF"/>
              </a:solidFill>
              <a:latin typeface="Trebuchet MS" pitchFamily="34" charset="0"/>
              <a:ea typeface="Arial Unicode MS" pitchFamily="34" charset="-128"/>
              <a:cs typeface="Arial Unicode MS" pitchFamily="34" charset="-128"/>
            </a:rPr>
            <a:t>following </a:t>
          </a:r>
          <a:r>
            <a:rPr lang="en-US" sz="2800" b="1" spc="40" dirty="0">
              <a:solidFill>
                <a:srgbClr val="FFFFFF"/>
              </a:solidFill>
              <a:latin typeface="Trebuchet MS" pitchFamily="34" charset="0"/>
              <a:ea typeface="Arial Unicode MS" pitchFamily="34" charset="-128"/>
              <a:cs typeface="Arial Unicode MS" pitchFamily="34" charset="-128"/>
            </a:rPr>
            <a:t>two </a:t>
          </a:r>
          <a:r>
            <a:rPr lang="en-US" sz="2800" b="1" spc="-65" dirty="0">
              <a:solidFill>
                <a:srgbClr val="FFFFFF"/>
              </a:solidFill>
              <a:latin typeface="Trebuchet MS" pitchFamily="34" charset="0"/>
              <a:ea typeface="Arial Unicode MS" pitchFamily="34" charset="-128"/>
              <a:cs typeface="Arial Unicode MS" pitchFamily="34" charset="-128"/>
            </a:rPr>
            <a:t>points </a:t>
          </a:r>
          <a:r>
            <a:rPr lang="en-US" sz="2800" spc="-130" dirty="0">
              <a:solidFill>
                <a:srgbClr val="FFFFFF"/>
              </a:solidFill>
              <a:latin typeface="Trebuchet MS" pitchFamily="34" charset="0"/>
              <a:ea typeface="Arial Unicode MS" pitchFamily="34" charset="-128"/>
              <a:cs typeface="Arial Unicode MS" pitchFamily="34" charset="-128"/>
            </a:rPr>
            <a:t>from </a:t>
          </a:r>
          <a:r>
            <a:rPr lang="en-US" sz="2800" spc="-135" dirty="0">
              <a:solidFill>
                <a:srgbClr val="FFFFFF"/>
              </a:solidFill>
              <a:latin typeface="Trebuchet MS" pitchFamily="34" charset="0"/>
              <a:ea typeface="Arial Unicode MS" pitchFamily="34" charset="-128"/>
              <a:cs typeface="Arial Unicode MS" pitchFamily="34" charset="-128"/>
            </a:rPr>
            <a:t>Part </a:t>
          </a:r>
          <a:r>
            <a:rPr lang="en-US" sz="2800" spc="-10" dirty="0">
              <a:solidFill>
                <a:srgbClr val="FFFFFF"/>
              </a:solidFill>
              <a:latin typeface="Trebuchet MS" pitchFamily="34" charset="0"/>
              <a:ea typeface="Arial Unicode MS" pitchFamily="34" charset="-128"/>
              <a:cs typeface="Arial Unicode MS" pitchFamily="34" charset="-128"/>
            </a:rPr>
            <a:t>B </a:t>
          </a:r>
          <a:r>
            <a:rPr lang="en-US" sz="2800" spc="-45" dirty="0">
              <a:solidFill>
                <a:srgbClr val="FFFFFF"/>
              </a:solidFill>
              <a:latin typeface="Trebuchet MS" pitchFamily="34" charset="0"/>
              <a:ea typeface="Arial Unicode MS" pitchFamily="34" charset="-128"/>
              <a:cs typeface="Arial Unicode MS" pitchFamily="34" charset="-128"/>
            </a:rPr>
            <a:t>(</a:t>
          </a:r>
          <a:r>
            <a:rPr lang="en-US" sz="2800" b="1" spc="-45" dirty="0">
              <a:solidFill>
                <a:srgbClr val="FFFFFF"/>
              </a:solidFill>
              <a:latin typeface="Trebuchet MS" pitchFamily="34" charset="0"/>
              <a:ea typeface="Arial Unicode MS" pitchFamily="34" charset="-128"/>
              <a:cs typeface="Arial Unicode MS" pitchFamily="34" charset="-128"/>
            </a:rPr>
            <a:t>Total  </a:t>
          </a:r>
          <a:r>
            <a:rPr lang="en-US" sz="2800" b="1" spc="-65" dirty="0">
              <a:solidFill>
                <a:srgbClr val="FFFFFF"/>
              </a:solidFill>
              <a:latin typeface="Trebuchet MS" pitchFamily="34" charset="0"/>
              <a:ea typeface="Arial Unicode MS" pitchFamily="34" charset="-128"/>
              <a:cs typeface="Arial Unicode MS" pitchFamily="34" charset="-128"/>
            </a:rPr>
            <a:t>Income</a:t>
          </a:r>
          <a:r>
            <a:rPr lang="en-US" sz="2800" spc="-65" dirty="0">
              <a:solidFill>
                <a:srgbClr val="FFFFFF"/>
              </a:solidFill>
              <a:latin typeface="Trebuchet MS" pitchFamily="34" charset="0"/>
              <a:ea typeface="Arial Unicode MS" pitchFamily="34" charset="-128"/>
              <a:cs typeface="Arial Unicode MS" pitchFamily="34" charset="-128"/>
            </a:rPr>
            <a:t>):</a:t>
          </a:r>
          <a:endParaRPr lang="en-US" sz="2800" dirty="0">
            <a:latin typeface="Trebuchet MS" pitchFamily="34" charset="0"/>
            <a:ea typeface="Arial Unicode MS" pitchFamily="34" charset="-128"/>
            <a:cs typeface="Arial Unicode MS" pitchFamily="34" charset="-128"/>
          </a:endParaRPr>
        </a:p>
      </dgm:t>
    </dgm:pt>
    <dgm:pt modelId="{60706BFF-1D70-42EF-B653-30E8EDA3AA8E}" type="parTrans" cxnId="{B94C2D9E-18C4-4595-BAEF-D40A9A916107}">
      <dgm:prSet/>
      <dgm:spPr/>
      <dgm:t>
        <a:bodyPr/>
        <a:lstStyle/>
        <a:p>
          <a:endParaRPr lang="en-US"/>
        </a:p>
      </dgm:t>
    </dgm:pt>
    <dgm:pt modelId="{4A9E5EEC-66DE-43F0-A8E5-8AC46DCA4510}" type="sibTrans" cxnId="{B94C2D9E-18C4-4595-BAEF-D40A9A916107}">
      <dgm:prSet/>
      <dgm:spPr/>
      <dgm:t>
        <a:bodyPr/>
        <a:lstStyle/>
        <a:p>
          <a:endParaRPr lang="en-US"/>
        </a:p>
      </dgm:t>
    </dgm:pt>
    <dgm:pt modelId="{C6F8C95B-F1E0-492B-A129-47EDBFF6753A}">
      <dgm:prSet phldrT="[Text]" custT="1"/>
      <dgm:spPr/>
      <dgm:t>
        <a:bodyPr/>
        <a:lstStyle/>
        <a:p>
          <a:r>
            <a:rPr lang="en-US" sz="2200" spc="5" dirty="0">
              <a:latin typeface="Trebuchet MS" pitchFamily="34" charset="0"/>
              <a:ea typeface="Arial Unicode MS" pitchFamily="34" charset="-128"/>
              <a:cs typeface="Arial Unicode MS" pitchFamily="34" charset="-128"/>
            </a:rPr>
            <a:t>Corpus </a:t>
          </a:r>
          <a:r>
            <a:rPr lang="en-US" sz="2200" spc="-95" dirty="0">
              <a:latin typeface="Trebuchet MS" pitchFamily="34" charset="0"/>
              <a:ea typeface="Arial Unicode MS" pitchFamily="34" charset="-128"/>
              <a:cs typeface="Arial Unicode MS" pitchFamily="34" charset="-128"/>
            </a:rPr>
            <a:t>donation </a:t>
          </a:r>
          <a:r>
            <a:rPr lang="en-US" sz="2200" spc="-60" dirty="0">
              <a:latin typeface="Trebuchet MS" pitchFamily="34" charset="0"/>
              <a:ea typeface="Arial Unicode MS" pitchFamily="34" charset="-128"/>
              <a:cs typeface="Arial Unicode MS" pitchFamily="34" charset="-128"/>
            </a:rPr>
            <a:t>to </a:t>
          </a:r>
          <a:r>
            <a:rPr lang="en-US" sz="2200" spc="-75" dirty="0">
              <a:latin typeface="Trebuchet MS" pitchFamily="34" charset="0"/>
              <a:ea typeface="Arial Unicode MS" pitchFamily="34" charset="-128"/>
              <a:cs typeface="Arial Unicode MS" pitchFamily="34" charset="-128"/>
            </a:rPr>
            <a:t>other </a:t>
          </a:r>
          <a:r>
            <a:rPr lang="en-US" sz="2200" spc="-85" dirty="0">
              <a:latin typeface="Trebuchet MS" pitchFamily="34" charset="0"/>
              <a:ea typeface="Arial Unicode MS" pitchFamily="34" charset="-128"/>
              <a:cs typeface="Arial Unicode MS" pitchFamily="34" charset="-128"/>
            </a:rPr>
            <a:t>trust </a:t>
          </a:r>
          <a:r>
            <a:rPr lang="en-US" sz="2200" spc="25" dirty="0">
              <a:latin typeface="Trebuchet MS" pitchFamily="34" charset="0"/>
              <a:ea typeface="Arial Unicode MS" pitchFamily="34" charset="-128"/>
              <a:cs typeface="Arial Unicode MS" pitchFamily="34" charset="-128"/>
            </a:rPr>
            <a:t>or </a:t>
          </a:r>
          <a:r>
            <a:rPr lang="en-US" sz="2200" spc="-110" dirty="0">
              <a:latin typeface="Trebuchet MS" pitchFamily="34" charset="0"/>
              <a:ea typeface="Arial Unicode MS" pitchFamily="34" charset="-128"/>
              <a:cs typeface="Arial Unicode MS" pitchFamily="34" charset="-128"/>
            </a:rPr>
            <a:t>institution </a:t>
          </a:r>
          <a:r>
            <a:rPr lang="en-US" sz="2200" spc="-150" dirty="0">
              <a:latin typeface="Trebuchet MS" pitchFamily="34" charset="0"/>
              <a:ea typeface="Arial Unicode MS" pitchFamily="34" charset="-128"/>
              <a:cs typeface="Arial Unicode MS" pitchFamily="34" charset="-128"/>
            </a:rPr>
            <a:t>chargeable </a:t>
          </a:r>
          <a:r>
            <a:rPr lang="en-US" sz="2200" spc="-135" dirty="0">
              <a:latin typeface="Trebuchet MS" pitchFamily="34" charset="0"/>
              <a:ea typeface="Arial Unicode MS" pitchFamily="34" charset="-128"/>
              <a:cs typeface="Arial Unicode MS" pitchFamily="34" charset="-128"/>
            </a:rPr>
            <a:t>as </a:t>
          </a:r>
          <a:r>
            <a:rPr lang="en-US" sz="2200" spc="-90" dirty="0">
              <a:latin typeface="Trebuchet MS" pitchFamily="34" charset="0"/>
              <a:ea typeface="Arial Unicode MS" pitchFamily="34" charset="-128"/>
              <a:cs typeface="Arial Unicode MS" pitchFamily="34" charset="-128"/>
            </a:rPr>
            <a:t>per  </a:t>
          </a:r>
          <a:r>
            <a:rPr lang="en-US" sz="2200" spc="-120" dirty="0">
              <a:latin typeface="Trebuchet MS" pitchFamily="34" charset="0"/>
              <a:ea typeface="Arial Unicode MS" pitchFamily="34" charset="-128"/>
              <a:cs typeface="Arial Unicode MS" pitchFamily="34" charset="-128"/>
            </a:rPr>
            <a:t>Explanation </a:t>
          </a:r>
          <a:r>
            <a:rPr lang="en-US" sz="2200" spc="-55" dirty="0">
              <a:latin typeface="Trebuchet MS" pitchFamily="34" charset="0"/>
              <a:ea typeface="Arial Unicode MS" pitchFamily="34" charset="-128"/>
              <a:cs typeface="Arial Unicode MS" pitchFamily="34" charset="-128"/>
            </a:rPr>
            <a:t>2 </a:t>
          </a:r>
          <a:r>
            <a:rPr lang="en-US" sz="2200" spc="-50" dirty="0">
              <a:latin typeface="Trebuchet MS" pitchFamily="34" charset="0"/>
              <a:ea typeface="Arial Unicode MS" pitchFamily="34" charset="-128"/>
              <a:cs typeface="Arial Unicode MS" pitchFamily="34" charset="-128"/>
            </a:rPr>
            <a:t>to </a:t>
          </a:r>
          <a:r>
            <a:rPr lang="en-US" sz="2200" spc="-105" dirty="0">
              <a:latin typeface="Trebuchet MS" pitchFamily="34" charset="0"/>
              <a:ea typeface="Arial Unicode MS" pitchFamily="34" charset="-128"/>
              <a:cs typeface="Arial Unicode MS" pitchFamily="34" charset="-128"/>
            </a:rPr>
            <a:t>section</a:t>
          </a:r>
          <a:r>
            <a:rPr lang="en-US" sz="2200" spc="-60" dirty="0">
              <a:latin typeface="Trebuchet MS" pitchFamily="34" charset="0"/>
              <a:ea typeface="Arial Unicode MS" pitchFamily="34" charset="-128"/>
              <a:cs typeface="Arial Unicode MS" pitchFamily="34" charset="-128"/>
            </a:rPr>
            <a:t> </a:t>
          </a:r>
          <a:r>
            <a:rPr lang="en-US" sz="2200" spc="-70" dirty="0">
              <a:latin typeface="Trebuchet MS" pitchFamily="34" charset="0"/>
              <a:ea typeface="Arial Unicode MS" pitchFamily="34" charset="-128"/>
              <a:cs typeface="Arial Unicode MS" pitchFamily="34" charset="-128"/>
            </a:rPr>
            <a:t>11(1)</a:t>
          </a:r>
          <a:endParaRPr lang="en-US" sz="2200" dirty="0">
            <a:latin typeface="Trebuchet MS" pitchFamily="34" charset="0"/>
            <a:ea typeface="Arial Unicode MS" pitchFamily="34" charset="-128"/>
            <a:cs typeface="Arial Unicode MS" pitchFamily="34" charset="-128"/>
          </a:endParaRPr>
        </a:p>
      </dgm:t>
    </dgm:pt>
    <dgm:pt modelId="{318FD952-50C4-4CC5-8868-E71F33F56F21}" type="parTrans" cxnId="{3B6A8EEB-FC22-45DE-91CA-CA434200B318}">
      <dgm:prSet/>
      <dgm:spPr/>
      <dgm:t>
        <a:bodyPr/>
        <a:lstStyle/>
        <a:p>
          <a:endParaRPr lang="en-US"/>
        </a:p>
      </dgm:t>
    </dgm:pt>
    <dgm:pt modelId="{600E63E1-C39D-4420-8B72-77EDE71A35DF}" type="sibTrans" cxnId="{3B6A8EEB-FC22-45DE-91CA-CA434200B318}">
      <dgm:prSet/>
      <dgm:spPr/>
      <dgm:t>
        <a:bodyPr/>
        <a:lstStyle/>
        <a:p>
          <a:endParaRPr lang="en-US"/>
        </a:p>
      </dgm:t>
    </dgm:pt>
    <dgm:pt modelId="{29634B6F-9B27-4D9C-9B5B-E2E1ECA5A22E}">
      <dgm:prSet phldrT="[Text]" custT="1"/>
      <dgm:spPr/>
      <dgm:t>
        <a:bodyPr/>
        <a:lstStyle/>
        <a:p>
          <a:r>
            <a:rPr lang="en-US" sz="2200" spc="-65" dirty="0">
              <a:latin typeface="Trebuchet MS"/>
              <a:cs typeface="Trebuchet MS"/>
            </a:rPr>
            <a:t>Deduction </a:t>
          </a:r>
          <a:r>
            <a:rPr lang="en-US" sz="2200" spc="-240" dirty="0">
              <a:latin typeface="Trebuchet MS"/>
              <a:cs typeface="Trebuchet MS"/>
            </a:rPr>
            <a:t>u/s</a:t>
          </a:r>
          <a:r>
            <a:rPr lang="en-US" sz="2200" spc="-75" dirty="0">
              <a:latin typeface="Trebuchet MS"/>
              <a:cs typeface="Trebuchet MS"/>
            </a:rPr>
            <a:t> </a:t>
          </a:r>
          <a:r>
            <a:rPr lang="en-US" sz="2200" spc="60" dirty="0">
              <a:latin typeface="Trebuchet MS"/>
              <a:cs typeface="Trebuchet MS"/>
            </a:rPr>
            <a:t>10AA</a:t>
          </a:r>
          <a:endParaRPr lang="en-US" sz="2200" dirty="0">
            <a:latin typeface="Arial Unicode MS" pitchFamily="34" charset="-128"/>
            <a:ea typeface="Arial Unicode MS" pitchFamily="34" charset="-128"/>
            <a:cs typeface="Arial Unicode MS" pitchFamily="34" charset="-128"/>
          </a:endParaRPr>
        </a:p>
      </dgm:t>
    </dgm:pt>
    <dgm:pt modelId="{24C25B0D-56F0-4D42-830C-082B525737C8}" type="parTrans" cxnId="{036DB392-922B-41BA-9A0C-BECB4B8A78D1}">
      <dgm:prSet/>
      <dgm:spPr/>
      <dgm:t>
        <a:bodyPr/>
        <a:lstStyle/>
        <a:p>
          <a:endParaRPr lang="en-US"/>
        </a:p>
      </dgm:t>
    </dgm:pt>
    <dgm:pt modelId="{D6187B72-B6B8-4BAF-8AFD-ACCCCB2C4250}" type="sibTrans" cxnId="{036DB392-922B-41BA-9A0C-BECB4B8A78D1}">
      <dgm:prSet/>
      <dgm:spPr/>
      <dgm:t>
        <a:bodyPr/>
        <a:lstStyle/>
        <a:p>
          <a:endParaRPr lang="en-US"/>
        </a:p>
      </dgm:t>
    </dgm:pt>
    <dgm:pt modelId="{9662178A-CBB6-4BED-8A68-363E4FD36F76}">
      <dgm:prSet phldrT="[Text]"/>
      <dgm:spPr/>
      <dgm:t>
        <a:bodyPr/>
        <a:lstStyle/>
        <a:p>
          <a:r>
            <a:rPr lang="en-US" b="1" spc="-25" dirty="0">
              <a:solidFill>
                <a:srgbClr val="FFFFFF"/>
              </a:solidFill>
              <a:latin typeface="Arial"/>
              <a:cs typeface="Arial"/>
            </a:rPr>
            <a:t>Added </a:t>
          </a:r>
          <a:r>
            <a:rPr lang="en-US" b="1" spc="-45" dirty="0">
              <a:solidFill>
                <a:srgbClr val="FFFFFF"/>
              </a:solidFill>
              <a:latin typeface="Arial"/>
              <a:cs typeface="Arial"/>
            </a:rPr>
            <a:t>new </a:t>
          </a:r>
          <a:r>
            <a:rPr lang="en-US" b="1" spc="-5" dirty="0">
              <a:solidFill>
                <a:srgbClr val="FFFFFF"/>
              </a:solidFill>
              <a:latin typeface="Arial"/>
              <a:cs typeface="Arial"/>
            </a:rPr>
            <a:t>point </a:t>
          </a:r>
          <a:r>
            <a:rPr lang="en-US" spc="-114" dirty="0">
              <a:solidFill>
                <a:srgbClr val="FFFFFF"/>
              </a:solidFill>
              <a:latin typeface="Trebuchet MS"/>
              <a:cs typeface="Trebuchet MS"/>
            </a:rPr>
            <a:t>under </a:t>
          </a:r>
          <a:r>
            <a:rPr lang="en-US" spc="-135" dirty="0">
              <a:solidFill>
                <a:srgbClr val="FFFFFF"/>
              </a:solidFill>
              <a:latin typeface="Trebuchet MS"/>
              <a:cs typeface="Trebuchet MS"/>
            </a:rPr>
            <a:t>Part </a:t>
          </a:r>
          <a:r>
            <a:rPr lang="en-US" spc="-10" dirty="0">
              <a:solidFill>
                <a:srgbClr val="FFFFFF"/>
              </a:solidFill>
              <a:latin typeface="Trebuchet MS"/>
              <a:cs typeface="Trebuchet MS"/>
            </a:rPr>
            <a:t>B </a:t>
          </a:r>
          <a:r>
            <a:rPr lang="en-US" spc="385" dirty="0">
              <a:solidFill>
                <a:srgbClr val="FFFFFF"/>
              </a:solidFill>
              <a:latin typeface="Trebuchet MS"/>
              <a:cs typeface="Trebuchet MS"/>
            </a:rPr>
            <a:t>–</a:t>
          </a:r>
          <a:r>
            <a:rPr lang="en-US" spc="-30" dirty="0">
              <a:solidFill>
                <a:srgbClr val="FFFFFF"/>
              </a:solidFill>
              <a:latin typeface="Trebuchet MS"/>
              <a:cs typeface="Trebuchet MS"/>
            </a:rPr>
            <a:t> </a:t>
          </a:r>
          <a:r>
            <a:rPr lang="en-US" b="1" spc="30" dirty="0">
              <a:solidFill>
                <a:srgbClr val="FFFFFF"/>
              </a:solidFill>
              <a:latin typeface="Arial"/>
              <a:cs typeface="Arial"/>
            </a:rPr>
            <a:t>Computation  </a:t>
          </a:r>
          <a:r>
            <a:rPr lang="en-US" b="1" spc="-65" dirty="0">
              <a:solidFill>
                <a:srgbClr val="FFFFFF"/>
              </a:solidFill>
              <a:latin typeface="Arial"/>
              <a:cs typeface="Arial"/>
            </a:rPr>
            <a:t>of </a:t>
          </a:r>
          <a:r>
            <a:rPr lang="en-US" b="1" spc="45" dirty="0">
              <a:solidFill>
                <a:srgbClr val="FFFFFF"/>
              </a:solidFill>
              <a:latin typeface="Arial"/>
              <a:cs typeface="Arial"/>
            </a:rPr>
            <a:t>tax </a:t>
          </a:r>
          <a:r>
            <a:rPr lang="en-US" b="1" spc="-20" dirty="0">
              <a:solidFill>
                <a:srgbClr val="FFFFFF"/>
              </a:solidFill>
              <a:latin typeface="Arial"/>
              <a:cs typeface="Arial"/>
            </a:rPr>
            <a:t>liability </a:t>
          </a:r>
          <a:r>
            <a:rPr lang="en-US" b="1" spc="-55" dirty="0">
              <a:solidFill>
                <a:srgbClr val="FFFFFF"/>
              </a:solidFill>
              <a:latin typeface="Arial"/>
              <a:cs typeface="Arial"/>
            </a:rPr>
            <a:t>on </a:t>
          </a:r>
          <a:r>
            <a:rPr lang="en-US" b="1" spc="50" dirty="0">
              <a:solidFill>
                <a:srgbClr val="FFFFFF"/>
              </a:solidFill>
              <a:latin typeface="Arial"/>
              <a:cs typeface="Arial"/>
            </a:rPr>
            <a:t>total</a:t>
          </a:r>
          <a:r>
            <a:rPr lang="en-US" b="1" spc="-5" dirty="0">
              <a:solidFill>
                <a:srgbClr val="FFFFFF"/>
              </a:solidFill>
              <a:latin typeface="Arial"/>
              <a:cs typeface="Arial"/>
            </a:rPr>
            <a:t> </a:t>
          </a:r>
          <a:r>
            <a:rPr lang="en-US" b="1" spc="-80" dirty="0">
              <a:solidFill>
                <a:srgbClr val="FFFFFF"/>
              </a:solidFill>
              <a:latin typeface="Arial"/>
              <a:cs typeface="Arial"/>
            </a:rPr>
            <a:t>income</a:t>
          </a:r>
          <a:r>
            <a:rPr lang="en-US" spc="-80" dirty="0">
              <a:solidFill>
                <a:srgbClr val="FFFFFF"/>
              </a:solidFill>
              <a:latin typeface="Trebuchet MS"/>
              <a:cs typeface="Trebuchet MS"/>
            </a:rPr>
            <a:t>:</a:t>
          </a:r>
          <a:endParaRPr lang="en-US" dirty="0"/>
        </a:p>
      </dgm:t>
    </dgm:pt>
    <dgm:pt modelId="{45B210FE-1E37-4C10-9EAE-25DDAC563BAA}" type="parTrans" cxnId="{D582AF77-FFEC-4323-9D2B-1CA49E2D195F}">
      <dgm:prSet/>
      <dgm:spPr/>
      <dgm:t>
        <a:bodyPr/>
        <a:lstStyle/>
        <a:p>
          <a:endParaRPr lang="en-US"/>
        </a:p>
      </dgm:t>
    </dgm:pt>
    <dgm:pt modelId="{1EF97057-3BC7-40C5-8FE3-8259DA73557E}" type="sibTrans" cxnId="{D582AF77-FFEC-4323-9D2B-1CA49E2D195F}">
      <dgm:prSet/>
      <dgm:spPr/>
      <dgm:t>
        <a:bodyPr/>
        <a:lstStyle/>
        <a:p>
          <a:endParaRPr lang="en-US"/>
        </a:p>
      </dgm:t>
    </dgm:pt>
    <dgm:pt modelId="{90F0366C-EE55-4665-AAB0-182EBB4D4244}">
      <dgm:prSet phldrT="[Text]" custT="1"/>
      <dgm:spPr/>
      <dgm:t>
        <a:bodyPr/>
        <a:lstStyle/>
        <a:p>
          <a:r>
            <a:rPr lang="en-US" sz="2400" spc="10" dirty="0">
              <a:latin typeface="Trebuchet MS"/>
              <a:cs typeface="Trebuchet MS"/>
            </a:rPr>
            <a:t>Net </a:t>
          </a:r>
          <a:r>
            <a:rPr lang="en-US" sz="2400" spc="-125" dirty="0">
              <a:latin typeface="Trebuchet MS"/>
              <a:cs typeface="Trebuchet MS"/>
            </a:rPr>
            <a:t>tax </a:t>
          </a:r>
          <a:r>
            <a:rPr lang="en-US" sz="2400" spc="-185" dirty="0">
              <a:latin typeface="Trebuchet MS"/>
              <a:cs typeface="Trebuchet MS"/>
            </a:rPr>
            <a:t>payable </a:t>
          </a:r>
          <a:r>
            <a:rPr lang="en-US" sz="2400" spc="-40" dirty="0">
              <a:latin typeface="Trebuchet MS"/>
              <a:cs typeface="Trebuchet MS"/>
            </a:rPr>
            <a:t>on </a:t>
          </a:r>
          <a:r>
            <a:rPr lang="en-US" sz="2400" spc="40" dirty="0">
              <a:latin typeface="Trebuchet MS"/>
              <a:cs typeface="Trebuchet MS"/>
            </a:rPr>
            <a:t>115TD </a:t>
          </a:r>
          <a:r>
            <a:rPr lang="en-US" sz="2400" spc="-110" dirty="0">
              <a:latin typeface="Trebuchet MS"/>
              <a:cs typeface="Trebuchet MS"/>
            </a:rPr>
            <a:t>income </a:t>
          </a:r>
          <a:r>
            <a:rPr lang="en-US" sz="2400" spc="-140" dirty="0">
              <a:latin typeface="Trebuchet MS"/>
              <a:cs typeface="Trebuchet MS"/>
            </a:rPr>
            <a:t>including </a:t>
          </a:r>
          <a:r>
            <a:rPr lang="en-US" sz="2400" spc="-120" dirty="0">
              <a:latin typeface="Trebuchet MS"/>
              <a:cs typeface="Trebuchet MS"/>
            </a:rPr>
            <a:t>interest </a:t>
          </a:r>
          <a:r>
            <a:rPr lang="en-US" sz="2400" spc="-240" dirty="0">
              <a:latin typeface="Trebuchet MS"/>
              <a:cs typeface="Trebuchet MS"/>
            </a:rPr>
            <a:t>u/s </a:t>
          </a:r>
          <a:r>
            <a:rPr lang="en-US" sz="2400" spc="-40" dirty="0">
              <a:latin typeface="Trebuchet MS"/>
              <a:cs typeface="Trebuchet MS"/>
            </a:rPr>
            <a:t>115TE  </a:t>
          </a:r>
          <a:r>
            <a:rPr lang="en-US" sz="2400" spc="-170" dirty="0">
              <a:latin typeface="Trebuchet MS"/>
              <a:cs typeface="Trebuchet MS"/>
            </a:rPr>
            <a:t>(</a:t>
          </a:r>
          <a:r>
            <a:rPr lang="en-US" sz="2400" spc="-170" dirty="0" err="1">
              <a:latin typeface="Trebuchet MS"/>
              <a:cs typeface="Trebuchet MS"/>
            </a:rPr>
            <a:t>Sr.no</a:t>
          </a:r>
          <a:r>
            <a:rPr lang="en-US" sz="2400" spc="-170" dirty="0">
              <a:latin typeface="Trebuchet MS"/>
              <a:cs typeface="Trebuchet MS"/>
            </a:rPr>
            <a:t>. </a:t>
          </a:r>
          <a:r>
            <a:rPr lang="en-US" sz="2400" spc="-55" dirty="0">
              <a:latin typeface="Trebuchet MS"/>
              <a:cs typeface="Trebuchet MS"/>
            </a:rPr>
            <a:t>12 </a:t>
          </a:r>
          <a:r>
            <a:rPr lang="en-US" sz="2400" spc="-114" dirty="0">
              <a:latin typeface="Trebuchet MS"/>
              <a:cs typeface="Trebuchet MS"/>
            </a:rPr>
            <a:t>of </a:t>
          </a:r>
          <a:r>
            <a:rPr lang="en-US" sz="2400" spc="-125" dirty="0">
              <a:latin typeface="Trebuchet MS"/>
              <a:cs typeface="Trebuchet MS"/>
            </a:rPr>
            <a:t>Schedule</a:t>
          </a:r>
          <a:r>
            <a:rPr lang="en-US" sz="2400" spc="-185" dirty="0">
              <a:latin typeface="Trebuchet MS"/>
              <a:cs typeface="Trebuchet MS"/>
            </a:rPr>
            <a:t> </a:t>
          </a:r>
          <a:r>
            <a:rPr lang="en-US" sz="2400" spc="15" dirty="0">
              <a:latin typeface="Trebuchet MS"/>
              <a:cs typeface="Trebuchet MS"/>
            </a:rPr>
            <a:t>115TD)</a:t>
          </a:r>
          <a:endParaRPr lang="en-US" sz="2400" dirty="0"/>
        </a:p>
      </dgm:t>
    </dgm:pt>
    <dgm:pt modelId="{6920A45F-811C-456D-AAB4-DACED0A6C3C8}" type="parTrans" cxnId="{9087D649-4D8B-4F8A-B176-FC1FF6AFD9CA}">
      <dgm:prSet/>
      <dgm:spPr/>
      <dgm:t>
        <a:bodyPr/>
        <a:lstStyle/>
        <a:p>
          <a:endParaRPr lang="en-US"/>
        </a:p>
      </dgm:t>
    </dgm:pt>
    <dgm:pt modelId="{7C8BC1EB-274B-44A6-89C5-0B4080F22DE8}" type="sibTrans" cxnId="{9087D649-4D8B-4F8A-B176-FC1FF6AFD9CA}">
      <dgm:prSet/>
      <dgm:spPr/>
      <dgm:t>
        <a:bodyPr/>
        <a:lstStyle/>
        <a:p>
          <a:endParaRPr lang="en-US"/>
        </a:p>
      </dgm:t>
    </dgm:pt>
    <dgm:pt modelId="{1A1A7213-5FD5-49C7-898B-F14A98CEAF67}" type="pres">
      <dgm:prSet presAssocID="{C9F46909-B1A9-4C72-BE87-64852AC3B3AD}" presName="Name0" presStyleCnt="0">
        <dgm:presLayoutVars>
          <dgm:dir/>
          <dgm:animLvl val="lvl"/>
          <dgm:resizeHandles/>
        </dgm:presLayoutVars>
      </dgm:prSet>
      <dgm:spPr/>
    </dgm:pt>
    <dgm:pt modelId="{66B85F5F-0A2B-4DEC-9130-C61DD746B3EF}" type="pres">
      <dgm:prSet presAssocID="{CA639DD1-EE9B-44A5-8336-92725BD1C61E}" presName="linNode" presStyleCnt="0"/>
      <dgm:spPr/>
    </dgm:pt>
    <dgm:pt modelId="{8BFFE33A-22A8-49FE-B7BE-2411BB7E4325}" type="pres">
      <dgm:prSet presAssocID="{CA639DD1-EE9B-44A5-8336-92725BD1C61E}" presName="parentShp" presStyleLbl="node1" presStyleIdx="0" presStyleCnt="2">
        <dgm:presLayoutVars>
          <dgm:bulletEnabled val="1"/>
        </dgm:presLayoutVars>
      </dgm:prSet>
      <dgm:spPr/>
    </dgm:pt>
    <dgm:pt modelId="{C7F00F0D-5B4F-4F2A-811D-51CD07DC502C}" type="pres">
      <dgm:prSet presAssocID="{CA639DD1-EE9B-44A5-8336-92725BD1C61E}" presName="childShp" presStyleLbl="bgAccFollowNode1" presStyleIdx="0" presStyleCnt="2">
        <dgm:presLayoutVars>
          <dgm:bulletEnabled val="1"/>
        </dgm:presLayoutVars>
      </dgm:prSet>
      <dgm:spPr/>
    </dgm:pt>
    <dgm:pt modelId="{0DE0F5BD-429D-4E04-A3B2-B9B4537CFCB9}" type="pres">
      <dgm:prSet presAssocID="{4A9E5EEC-66DE-43F0-A8E5-8AC46DCA4510}" presName="spacing" presStyleCnt="0"/>
      <dgm:spPr/>
    </dgm:pt>
    <dgm:pt modelId="{138F80ED-3832-4C7A-B14E-27F14A89A48D}" type="pres">
      <dgm:prSet presAssocID="{9662178A-CBB6-4BED-8A68-363E4FD36F76}" presName="linNode" presStyleCnt="0"/>
      <dgm:spPr/>
    </dgm:pt>
    <dgm:pt modelId="{57CF7F85-8E77-44C8-A7E5-519F4CD10126}" type="pres">
      <dgm:prSet presAssocID="{9662178A-CBB6-4BED-8A68-363E4FD36F76}" presName="parentShp" presStyleLbl="node1" presStyleIdx="1" presStyleCnt="2">
        <dgm:presLayoutVars>
          <dgm:bulletEnabled val="1"/>
        </dgm:presLayoutVars>
      </dgm:prSet>
      <dgm:spPr/>
    </dgm:pt>
    <dgm:pt modelId="{28852809-F70C-4574-8638-C098264B52A4}" type="pres">
      <dgm:prSet presAssocID="{9662178A-CBB6-4BED-8A68-363E4FD36F76}" presName="childShp" presStyleLbl="bgAccFollowNode1" presStyleIdx="1" presStyleCnt="2">
        <dgm:presLayoutVars>
          <dgm:bulletEnabled val="1"/>
        </dgm:presLayoutVars>
      </dgm:prSet>
      <dgm:spPr/>
    </dgm:pt>
  </dgm:ptLst>
  <dgm:cxnLst>
    <dgm:cxn modelId="{907DDC33-F591-4E54-9764-7443F6DAAFF7}" type="presOf" srcId="{29634B6F-9B27-4D9C-9B5B-E2E1ECA5A22E}" destId="{C7F00F0D-5B4F-4F2A-811D-51CD07DC502C}" srcOrd="0" destOrd="1" presId="urn:microsoft.com/office/officeart/2005/8/layout/vList6"/>
    <dgm:cxn modelId="{B1495F3A-07AF-4A7C-A176-2175972F243C}" type="presOf" srcId="{CA639DD1-EE9B-44A5-8336-92725BD1C61E}" destId="{8BFFE33A-22A8-49FE-B7BE-2411BB7E4325}" srcOrd="0" destOrd="0" presId="urn:microsoft.com/office/officeart/2005/8/layout/vList6"/>
    <dgm:cxn modelId="{9087D649-4D8B-4F8A-B176-FC1FF6AFD9CA}" srcId="{9662178A-CBB6-4BED-8A68-363E4FD36F76}" destId="{90F0366C-EE55-4665-AAB0-182EBB4D4244}" srcOrd="0" destOrd="0" parTransId="{6920A45F-811C-456D-AAB4-DACED0A6C3C8}" sibTransId="{7C8BC1EB-274B-44A6-89C5-0B4080F22DE8}"/>
    <dgm:cxn modelId="{573C3771-2053-4BDC-B16D-17F959B31C16}" type="presOf" srcId="{C6F8C95B-F1E0-492B-A129-47EDBFF6753A}" destId="{C7F00F0D-5B4F-4F2A-811D-51CD07DC502C}" srcOrd="0" destOrd="0" presId="urn:microsoft.com/office/officeart/2005/8/layout/vList6"/>
    <dgm:cxn modelId="{D582AF77-FFEC-4323-9D2B-1CA49E2D195F}" srcId="{C9F46909-B1A9-4C72-BE87-64852AC3B3AD}" destId="{9662178A-CBB6-4BED-8A68-363E4FD36F76}" srcOrd="1" destOrd="0" parTransId="{45B210FE-1E37-4C10-9EAE-25DDAC563BAA}" sibTransId="{1EF97057-3BC7-40C5-8FE3-8259DA73557E}"/>
    <dgm:cxn modelId="{7146157C-1C05-4F6C-A7B3-A4BAC3008044}" type="presOf" srcId="{90F0366C-EE55-4665-AAB0-182EBB4D4244}" destId="{28852809-F70C-4574-8638-C098264B52A4}" srcOrd="0" destOrd="0" presId="urn:microsoft.com/office/officeart/2005/8/layout/vList6"/>
    <dgm:cxn modelId="{036DB392-922B-41BA-9A0C-BECB4B8A78D1}" srcId="{CA639DD1-EE9B-44A5-8336-92725BD1C61E}" destId="{29634B6F-9B27-4D9C-9B5B-E2E1ECA5A22E}" srcOrd="1" destOrd="0" parTransId="{24C25B0D-56F0-4D42-830C-082B525737C8}" sibTransId="{D6187B72-B6B8-4BAF-8AFD-ACCCCB2C4250}"/>
    <dgm:cxn modelId="{B94C2D9E-18C4-4595-BAEF-D40A9A916107}" srcId="{C9F46909-B1A9-4C72-BE87-64852AC3B3AD}" destId="{CA639DD1-EE9B-44A5-8336-92725BD1C61E}" srcOrd="0" destOrd="0" parTransId="{60706BFF-1D70-42EF-B653-30E8EDA3AA8E}" sibTransId="{4A9E5EEC-66DE-43F0-A8E5-8AC46DCA4510}"/>
    <dgm:cxn modelId="{1A4634A7-E5D5-4726-A108-A31254568101}" type="presOf" srcId="{9662178A-CBB6-4BED-8A68-363E4FD36F76}" destId="{57CF7F85-8E77-44C8-A7E5-519F4CD10126}" srcOrd="0" destOrd="0" presId="urn:microsoft.com/office/officeart/2005/8/layout/vList6"/>
    <dgm:cxn modelId="{FB5D37E4-2A97-4B62-A2FF-F49C8EB6B39C}" type="presOf" srcId="{C9F46909-B1A9-4C72-BE87-64852AC3B3AD}" destId="{1A1A7213-5FD5-49C7-898B-F14A98CEAF67}" srcOrd="0" destOrd="0" presId="urn:microsoft.com/office/officeart/2005/8/layout/vList6"/>
    <dgm:cxn modelId="{3B6A8EEB-FC22-45DE-91CA-CA434200B318}" srcId="{CA639DD1-EE9B-44A5-8336-92725BD1C61E}" destId="{C6F8C95B-F1E0-492B-A129-47EDBFF6753A}" srcOrd="0" destOrd="0" parTransId="{318FD952-50C4-4CC5-8868-E71F33F56F21}" sibTransId="{600E63E1-C39D-4420-8B72-77EDE71A35DF}"/>
    <dgm:cxn modelId="{0212FB51-1094-4229-94C7-7EC6EA41FE2F}" type="presParOf" srcId="{1A1A7213-5FD5-49C7-898B-F14A98CEAF67}" destId="{66B85F5F-0A2B-4DEC-9130-C61DD746B3EF}" srcOrd="0" destOrd="0" presId="urn:microsoft.com/office/officeart/2005/8/layout/vList6"/>
    <dgm:cxn modelId="{56988F31-6561-420A-96E8-D66392DF8283}" type="presParOf" srcId="{66B85F5F-0A2B-4DEC-9130-C61DD746B3EF}" destId="{8BFFE33A-22A8-49FE-B7BE-2411BB7E4325}" srcOrd="0" destOrd="0" presId="urn:microsoft.com/office/officeart/2005/8/layout/vList6"/>
    <dgm:cxn modelId="{9B4E702C-D292-45F0-9168-4EB21B7F9068}" type="presParOf" srcId="{66B85F5F-0A2B-4DEC-9130-C61DD746B3EF}" destId="{C7F00F0D-5B4F-4F2A-811D-51CD07DC502C}" srcOrd="1" destOrd="0" presId="urn:microsoft.com/office/officeart/2005/8/layout/vList6"/>
    <dgm:cxn modelId="{FB2A799F-B261-48DF-BA4D-9F56ECF35812}" type="presParOf" srcId="{1A1A7213-5FD5-49C7-898B-F14A98CEAF67}" destId="{0DE0F5BD-429D-4E04-A3B2-B9B4537CFCB9}" srcOrd="1" destOrd="0" presId="urn:microsoft.com/office/officeart/2005/8/layout/vList6"/>
    <dgm:cxn modelId="{ABB27D40-FDE6-4159-BC7A-E1C579D7C115}" type="presParOf" srcId="{1A1A7213-5FD5-49C7-898B-F14A98CEAF67}" destId="{138F80ED-3832-4C7A-B14E-27F14A89A48D}" srcOrd="2" destOrd="0" presId="urn:microsoft.com/office/officeart/2005/8/layout/vList6"/>
    <dgm:cxn modelId="{D3FC0CFD-F89B-4D02-A71A-78A0427C4D66}" type="presParOf" srcId="{138F80ED-3832-4C7A-B14E-27F14A89A48D}" destId="{57CF7F85-8E77-44C8-A7E5-519F4CD10126}" srcOrd="0" destOrd="0" presId="urn:microsoft.com/office/officeart/2005/8/layout/vList6"/>
    <dgm:cxn modelId="{69AD0141-4632-42B5-BC1F-A6811A7E6A24}" type="presParOf" srcId="{138F80ED-3832-4C7A-B14E-27F14A89A48D}" destId="{28852809-F70C-4574-8638-C098264B52A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99A575-85F4-4485-B049-B19F3FB93926}" type="doc">
      <dgm:prSet loTypeId="urn:microsoft.com/office/officeart/2005/8/layout/hList6" loCatId="list" qsTypeId="urn:microsoft.com/office/officeart/2005/8/quickstyle/3d3" qsCatId="3D" csTypeId="urn:microsoft.com/office/officeart/2005/8/colors/colorful1#2" csCatId="colorful" phldr="1"/>
      <dgm:spPr/>
      <dgm:t>
        <a:bodyPr/>
        <a:lstStyle/>
        <a:p>
          <a:endParaRPr lang="en-US"/>
        </a:p>
      </dgm:t>
    </dgm:pt>
    <dgm:pt modelId="{F47C3FC8-DDAD-4F9E-9ACE-FF485631B934}">
      <dgm:prSet phldrT="[Text]"/>
      <dgm:spPr/>
      <dgm:t>
        <a:bodyPr/>
        <a:lstStyle/>
        <a:p>
          <a:r>
            <a:rPr lang="en-IN" b="1" dirty="0"/>
            <a:t>Information relating to </a:t>
          </a:r>
          <a:r>
            <a:rPr lang="en-IN" b="1" dirty="0" err="1"/>
            <a:t>Assesse</a:t>
          </a:r>
          <a:r>
            <a:rPr lang="en-IN" b="1" dirty="0"/>
            <a:t> </a:t>
          </a:r>
          <a:endParaRPr lang="en-US" b="1" dirty="0"/>
        </a:p>
      </dgm:t>
    </dgm:pt>
    <dgm:pt modelId="{176E66F7-5B29-47C5-ACB7-01D2651CB086}" type="parTrans" cxnId="{1BB2508B-4611-47BC-B967-DF9920F66BAD}">
      <dgm:prSet/>
      <dgm:spPr/>
      <dgm:t>
        <a:bodyPr/>
        <a:lstStyle/>
        <a:p>
          <a:endParaRPr lang="en-US"/>
        </a:p>
      </dgm:t>
    </dgm:pt>
    <dgm:pt modelId="{AAA34CBF-8AF4-41A0-8B57-693E243C50C2}" type="sibTrans" cxnId="{1BB2508B-4611-47BC-B967-DF9920F66BAD}">
      <dgm:prSet/>
      <dgm:spPr/>
      <dgm:t>
        <a:bodyPr/>
        <a:lstStyle/>
        <a:p>
          <a:endParaRPr lang="en-US"/>
        </a:p>
      </dgm:t>
    </dgm:pt>
    <dgm:pt modelId="{BEBB653D-DDE7-4FB3-BCBD-9FDD8EEB38D0}">
      <dgm:prSet phldrT="[Text]"/>
      <dgm:spPr/>
      <dgm:t>
        <a:bodyPr/>
        <a:lstStyle/>
        <a:p>
          <a:r>
            <a:rPr lang="en-US" dirty="0"/>
            <a:t>Name</a:t>
          </a:r>
        </a:p>
      </dgm:t>
    </dgm:pt>
    <dgm:pt modelId="{C5111C61-AAA9-40A3-9EFA-F4F9F01D0F35}" type="parTrans" cxnId="{B21D1F83-5E5F-49E2-A47C-75F48C403AB1}">
      <dgm:prSet/>
      <dgm:spPr/>
      <dgm:t>
        <a:bodyPr/>
        <a:lstStyle/>
        <a:p>
          <a:endParaRPr lang="en-US"/>
        </a:p>
      </dgm:t>
    </dgm:pt>
    <dgm:pt modelId="{AA012E12-D6B9-4DDC-B1A0-399DF4B0F812}" type="sibTrans" cxnId="{B21D1F83-5E5F-49E2-A47C-75F48C403AB1}">
      <dgm:prSet/>
      <dgm:spPr/>
      <dgm:t>
        <a:bodyPr/>
        <a:lstStyle/>
        <a:p>
          <a:endParaRPr lang="en-US"/>
        </a:p>
      </dgm:t>
    </dgm:pt>
    <dgm:pt modelId="{EF77E08F-BCC8-47ED-8745-F9A0AFB910C6}">
      <dgm:prSet phldrT="[Text]"/>
      <dgm:spPr/>
      <dgm:t>
        <a:bodyPr/>
        <a:lstStyle/>
        <a:p>
          <a:r>
            <a:rPr lang="en-US" dirty="0"/>
            <a:t>PAN</a:t>
          </a:r>
        </a:p>
      </dgm:t>
    </dgm:pt>
    <dgm:pt modelId="{39BA23A2-E04B-47AD-A455-749934B61422}" type="parTrans" cxnId="{BCBA2521-617D-4EFA-9FB9-62ECF0736011}">
      <dgm:prSet/>
      <dgm:spPr/>
      <dgm:t>
        <a:bodyPr/>
        <a:lstStyle/>
        <a:p>
          <a:endParaRPr lang="en-IN"/>
        </a:p>
      </dgm:t>
    </dgm:pt>
    <dgm:pt modelId="{EA5227FF-990D-41E7-8245-E752048A05FC}" type="sibTrans" cxnId="{BCBA2521-617D-4EFA-9FB9-62ECF0736011}">
      <dgm:prSet/>
      <dgm:spPr/>
      <dgm:t>
        <a:bodyPr/>
        <a:lstStyle/>
        <a:p>
          <a:endParaRPr lang="en-IN"/>
        </a:p>
      </dgm:t>
    </dgm:pt>
    <dgm:pt modelId="{227686A4-DA2A-4A5A-9BC0-C4F60EEA2FBD}">
      <dgm:prSet phldrT="[Text]"/>
      <dgm:spPr/>
      <dgm:t>
        <a:bodyPr/>
        <a:lstStyle/>
        <a:p>
          <a:r>
            <a:rPr lang="en-US" dirty="0"/>
            <a:t>Aadhar</a:t>
          </a:r>
        </a:p>
      </dgm:t>
    </dgm:pt>
    <dgm:pt modelId="{DE931638-B04D-4CA9-A589-F0D79A95D2F9}" type="parTrans" cxnId="{D1AB7295-9B5B-4F56-A5BB-D7801738546C}">
      <dgm:prSet/>
      <dgm:spPr/>
      <dgm:t>
        <a:bodyPr/>
        <a:lstStyle/>
        <a:p>
          <a:endParaRPr lang="en-IN"/>
        </a:p>
      </dgm:t>
    </dgm:pt>
    <dgm:pt modelId="{AFA268B2-6FC6-430B-93F3-A4DDA915038B}" type="sibTrans" cxnId="{D1AB7295-9B5B-4F56-A5BB-D7801738546C}">
      <dgm:prSet/>
      <dgm:spPr/>
      <dgm:t>
        <a:bodyPr/>
        <a:lstStyle/>
        <a:p>
          <a:endParaRPr lang="en-IN"/>
        </a:p>
      </dgm:t>
    </dgm:pt>
    <dgm:pt modelId="{5BF363FA-6993-4597-968D-E495EF4A02E1}">
      <dgm:prSet phldrT="[Text]"/>
      <dgm:spPr/>
      <dgm:t>
        <a:bodyPr/>
        <a:lstStyle/>
        <a:p>
          <a:r>
            <a:rPr lang="en-US" dirty="0"/>
            <a:t>Birthdate/Incorporation Date</a:t>
          </a:r>
        </a:p>
      </dgm:t>
    </dgm:pt>
    <dgm:pt modelId="{39CC5FE6-94D6-4EC5-B3B1-08A5113EC4C4}" type="parTrans" cxnId="{BE9B6936-01D9-46EB-952D-6E16242DBA53}">
      <dgm:prSet/>
      <dgm:spPr/>
      <dgm:t>
        <a:bodyPr/>
        <a:lstStyle/>
        <a:p>
          <a:endParaRPr lang="en-IN"/>
        </a:p>
      </dgm:t>
    </dgm:pt>
    <dgm:pt modelId="{FE9D7535-E797-4F99-B6E4-1B2AFB6B2A0F}" type="sibTrans" cxnId="{BE9B6936-01D9-46EB-952D-6E16242DBA53}">
      <dgm:prSet/>
      <dgm:spPr/>
      <dgm:t>
        <a:bodyPr/>
        <a:lstStyle/>
        <a:p>
          <a:endParaRPr lang="en-IN"/>
        </a:p>
      </dgm:t>
    </dgm:pt>
    <dgm:pt modelId="{F6C11D6F-6265-4941-B76B-E6518264E08F}">
      <dgm:prSet phldrT="[Text]"/>
      <dgm:spPr/>
      <dgm:t>
        <a:bodyPr/>
        <a:lstStyle/>
        <a:p>
          <a:r>
            <a:rPr lang="en-US" dirty="0"/>
            <a:t>Email Address</a:t>
          </a:r>
        </a:p>
      </dgm:t>
    </dgm:pt>
    <dgm:pt modelId="{58B867D4-0278-49EF-A606-DB3D91ACBDBF}" type="parTrans" cxnId="{C502D233-E5A8-4C57-ACF1-6725510055A3}">
      <dgm:prSet/>
      <dgm:spPr/>
      <dgm:t>
        <a:bodyPr/>
        <a:lstStyle/>
        <a:p>
          <a:endParaRPr lang="en-IN"/>
        </a:p>
      </dgm:t>
    </dgm:pt>
    <dgm:pt modelId="{C90BA305-6D77-4843-8EB3-25DC938A15B8}" type="sibTrans" cxnId="{C502D233-E5A8-4C57-ACF1-6725510055A3}">
      <dgm:prSet/>
      <dgm:spPr/>
      <dgm:t>
        <a:bodyPr/>
        <a:lstStyle/>
        <a:p>
          <a:endParaRPr lang="en-IN"/>
        </a:p>
      </dgm:t>
    </dgm:pt>
    <dgm:pt modelId="{523C5BD6-091B-4C91-A167-3E7B0D4D1A6A}">
      <dgm:prSet phldrT="[Text]"/>
      <dgm:spPr/>
      <dgm:t>
        <a:bodyPr/>
        <a:lstStyle/>
        <a:p>
          <a:r>
            <a:rPr lang="en-US" dirty="0"/>
            <a:t>Mobile No</a:t>
          </a:r>
        </a:p>
      </dgm:t>
    </dgm:pt>
    <dgm:pt modelId="{7F05DE77-9087-4B62-9E0B-3CE0DA3D4789}" type="parTrans" cxnId="{EFF0005D-4017-4A3C-9B12-8956A8787898}">
      <dgm:prSet/>
      <dgm:spPr/>
      <dgm:t>
        <a:bodyPr/>
        <a:lstStyle/>
        <a:p>
          <a:endParaRPr lang="en-IN"/>
        </a:p>
      </dgm:t>
    </dgm:pt>
    <dgm:pt modelId="{B1A04EC4-21FA-430B-92C3-412ACAD818CC}" type="sibTrans" cxnId="{EFF0005D-4017-4A3C-9B12-8956A8787898}">
      <dgm:prSet/>
      <dgm:spPr/>
      <dgm:t>
        <a:bodyPr/>
        <a:lstStyle/>
        <a:p>
          <a:endParaRPr lang="en-IN"/>
        </a:p>
      </dgm:t>
    </dgm:pt>
    <dgm:pt modelId="{99CCFC94-0213-4410-8D47-0D9C8F44EB44}">
      <dgm:prSet phldrT="[Text]"/>
      <dgm:spPr/>
      <dgm:t>
        <a:bodyPr/>
        <a:lstStyle/>
        <a:p>
          <a:r>
            <a:rPr lang="en-US" dirty="0"/>
            <a:t>Address</a:t>
          </a:r>
        </a:p>
      </dgm:t>
    </dgm:pt>
    <dgm:pt modelId="{6EB48B75-EAE5-4AB2-A749-1E571C78AE84}" type="parTrans" cxnId="{13E98F84-6C93-4A40-85AD-7A90AAF165BC}">
      <dgm:prSet/>
      <dgm:spPr/>
      <dgm:t>
        <a:bodyPr/>
        <a:lstStyle/>
        <a:p>
          <a:endParaRPr lang="en-IN"/>
        </a:p>
      </dgm:t>
    </dgm:pt>
    <dgm:pt modelId="{454C3287-6421-44D3-8606-FEB4F59DC010}" type="sibTrans" cxnId="{13E98F84-6C93-4A40-85AD-7A90AAF165BC}">
      <dgm:prSet/>
      <dgm:spPr/>
      <dgm:t>
        <a:bodyPr/>
        <a:lstStyle/>
        <a:p>
          <a:endParaRPr lang="en-IN"/>
        </a:p>
      </dgm:t>
    </dgm:pt>
    <dgm:pt modelId="{9F849E68-B43B-4901-9001-801080B0CFCB}" type="pres">
      <dgm:prSet presAssocID="{7099A575-85F4-4485-B049-B19F3FB93926}" presName="Name0" presStyleCnt="0">
        <dgm:presLayoutVars>
          <dgm:dir/>
          <dgm:resizeHandles val="exact"/>
        </dgm:presLayoutVars>
      </dgm:prSet>
      <dgm:spPr/>
    </dgm:pt>
    <dgm:pt modelId="{EA7C6C5E-848E-4423-8D70-1E348DB0E17D}" type="pres">
      <dgm:prSet presAssocID="{F47C3FC8-DDAD-4F9E-9ACE-FF485631B934}" presName="node" presStyleLbl="node1" presStyleIdx="0" presStyleCnt="1">
        <dgm:presLayoutVars>
          <dgm:bulletEnabled val="1"/>
        </dgm:presLayoutVars>
      </dgm:prSet>
      <dgm:spPr/>
    </dgm:pt>
  </dgm:ptLst>
  <dgm:cxnLst>
    <dgm:cxn modelId="{DF2E7103-A72D-4533-86F9-5757AF1B2B5F}" type="presOf" srcId="{BEBB653D-DDE7-4FB3-BCBD-9FDD8EEB38D0}" destId="{EA7C6C5E-848E-4423-8D70-1E348DB0E17D}" srcOrd="0" destOrd="1" presId="urn:microsoft.com/office/officeart/2005/8/layout/hList6"/>
    <dgm:cxn modelId="{DE81E018-4D4E-49A2-A02D-F3A09BC8B3F6}" type="presOf" srcId="{227686A4-DA2A-4A5A-9BC0-C4F60EEA2FBD}" destId="{EA7C6C5E-848E-4423-8D70-1E348DB0E17D}" srcOrd="0" destOrd="3" presId="urn:microsoft.com/office/officeart/2005/8/layout/hList6"/>
    <dgm:cxn modelId="{BCBA2521-617D-4EFA-9FB9-62ECF0736011}" srcId="{F47C3FC8-DDAD-4F9E-9ACE-FF485631B934}" destId="{EF77E08F-BCC8-47ED-8745-F9A0AFB910C6}" srcOrd="1" destOrd="0" parTransId="{39BA23A2-E04B-47AD-A455-749934B61422}" sibTransId="{EA5227FF-990D-41E7-8245-E752048A05FC}"/>
    <dgm:cxn modelId="{C502D233-E5A8-4C57-ACF1-6725510055A3}" srcId="{F47C3FC8-DDAD-4F9E-9ACE-FF485631B934}" destId="{F6C11D6F-6265-4941-B76B-E6518264E08F}" srcOrd="4" destOrd="0" parTransId="{58B867D4-0278-49EF-A606-DB3D91ACBDBF}" sibTransId="{C90BA305-6D77-4843-8EB3-25DC938A15B8}"/>
    <dgm:cxn modelId="{BE9B6936-01D9-46EB-952D-6E16242DBA53}" srcId="{F47C3FC8-DDAD-4F9E-9ACE-FF485631B934}" destId="{5BF363FA-6993-4597-968D-E495EF4A02E1}" srcOrd="3" destOrd="0" parTransId="{39CC5FE6-94D6-4EC5-B3B1-08A5113EC4C4}" sibTransId="{FE9D7535-E797-4F99-B6E4-1B2AFB6B2A0F}"/>
    <dgm:cxn modelId="{2FB0A45C-6E2A-4276-985C-3A717D61A19E}" type="presOf" srcId="{523C5BD6-091B-4C91-A167-3E7B0D4D1A6A}" destId="{EA7C6C5E-848E-4423-8D70-1E348DB0E17D}" srcOrd="0" destOrd="6" presId="urn:microsoft.com/office/officeart/2005/8/layout/hList6"/>
    <dgm:cxn modelId="{EFF0005D-4017-4A3C-9B12-8956A8787898}" srcId="{F47C3FC8-DDAD-4F9E-9ACE-FF485631B934}" destId="{523C5BD6-091B-4C91-A167-3E7B0D4D1A6A}" srcOrd="5" destOrd="0" parTransId="{7F05DE77-9087-4B62-9E0B-3CE0DA3D4789}" sibTransId="{B1A04EC4-21FA-430B-92C3-412ACAD818CC}"/>
    <dgm:cxn modelId="{F2B5EF4C-72C3-41CC-9E28-073B839C4A73}" type="presOf" srcId="{F6C11D6F-6265-4941-B76B-E6518264E08F}" destId="{EA7C6C5E-848E-4423-8D70-1E348DB0E17D}" srcOrd="0" destOrd="5" presId="urn:microsoft.com/office/officeart/2005/8/layout/hList6"/>
    <dgm:cxn modelId="{C74F0472-2C75-439D-A8D4-29F4DFD7AA7D}" type="presOf" srcId="{EF77E08F-BCC8-47ED-8745-F9A0AFB910C6}" destId="{EA7C6C5E-848E-4423-8D70-1E348DB0E17D}" srcOrd="0" destOrd="2" presId="urn:microsoft.com/office/officeart/2005/8/layout/hList6"/>
    <dgm:cxn modelId="{25FD007A-076D-43F0-9F9F-918CA3DAB7AD}" type="presOf" srcId="{5BF363FA-6993-4597-968D-E495EF4A02E1}" destId="{EA7C6C5E-848E-4423-8D70-1E348DB0E17D}" srcOrd="0" destOrd="4" presId="urn:microsoft.com/office/officeart/2005/8/layout/hList6"/>
    <dgm:cxn modelId="{B21D1F83-5E5F-49E2-A47C-75F48C403AB1}" srcId="{F47C3FC8-DDAD-4F9E-9ACE-FF485631B934}" destId="{BEBB653D-DDE7-4FB3-BCBD-9FDD8EEB38D0}" srcOrd="0" destOrd="0" parTransId="{C5111C61-AAA9-40A3-9EFA-F4F9F01D0F35}" sibTransId="{AA012E12-D6B9-4DDC-B1A0-399DF4B0F812}"/>
    <dgm:cxn modelId="{13E98F84-6C93-4A40-85AD-7A90AAF165BC}" srcId="{F47C3FC8-DDAD-4F9E-9ACE-FF485631B934}" destId="{99CCFC94-0213-4410-8D47-0D9C8F44EB44}" srcOrd="6" destOrd="0" parTransId="{6EB48B75-EAE5-4AB2-A749-1E571C78AE84}" sibTransId="{454C3287-6421-44D3-8606-FEB4F59DC010}"/>
    <dgm:cxn modelId="{1BB2508B-4611-47BC-B967-DF9920F66BAD}" srcId="{7099A575-85F4-4485-B049-B19F3FB93926}" destId="{F47C3FC8-DDAD-4F9E-9ACE-FF485631B934}" srcOrd="0" destOrd="0" parTransId="{176E66F7-5B29-47C5-ACB7-01D2651CB086}" sibTransId="{AAA34CBF-8AF4-41A0-8B57-693E243C50C2}"/>
    <dgm:cxn modelId="{1F56D18B-FD64-401C-8A0A-8DB07C64955F}" type="presOf" srcId="{99CCFC94-0213-4410-8D47-0D9C8F44EB44}" destId="{EA7C6C5E-848E-4423-8D70-1E348DB0E17D}" srcOrd="0" destOrd="7" presId="urn:microsoft.com/office/officeart/2005/8/layout/hList6"/>
    <dgm:cxn modelId="{D1AB7295-9B5B-4F56-A5BB-D7801738546C}" srcId="{F47C3FC8-DDAD-4F9E-9ACE-FF485631B934}" destId="{227686A4-DA2A-4A5A-9BC0-C4F60EEA2FBD}" srcOrd="2" destOrd="0" parTransId="{DE931638-B04D-4CA9-A589-F0D79A95D2F9}" sibTransId="{AFA268B2-6FC6-430B-93F3-A4DDA915038B}"/>
    <dgm:cxn modelId="{AD43E1E9-E5A3-4A8F-A745-5AA275FA7FF1}" type="presOf" srcId="{F47C3FC8-DDAD-4F9E-9ACE-FF485631B934}" destId="{EA7C6C5E-848E-4423-8D70-1E348DB0E17D}" srcOrd="0" destOrd="0" presId="urn:microsoft.com/office/officeart/2005/8/layout/hList6"/>
    <dgm:cxn modelId="{1DE49AFE-DF2C-4971-B401-B40B1F9C7586}" type="presOf" srcId="{7099A575-85F4-4485-B049-B19F3FB93926}" destId="{9F849E68-B43B-4901-9001-801080B0CFCB}" srcOrd="0" destOrd="0" presId="urn:microsoft.com/office/officeart/2005/8/layout/hList6"/>
    <dgm:cxn modelId="{963C1CF9-E89F-45EA-AAE1-570D55B13C54}" type="presParOf" srcId="{9F849E68-B43B-4901-9001-801080B0CFCB}" destId="{EA7C6C5E-848E-4423-8D70-1E348DB0E17D}"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99A575-85F4-4485-B049-B19F3FB93926}" type="doc">
      <dgm:prSet loTypeId="urn:microsoft.com/office/officeart/2005/8/layout/hList6" loCatId="list" qsTypeId="urn:microsoft.com/office/officeart/2005/8/quickstyle/3d3" qsCatId="3D" csTypeId="urn:microsoft.com/office/officeart/2005/8/colors/colorful1#2" csCatId="colorful" phldr="1"/>
      <dgm:spPr/>
      <dgm:t>
        <a:bodyPr/>
        <a:lstStyle/>
        <a:p>
          <a:endParaRPr lang="en-US"/>
        </a:p>
      </dgm:t>
    </dgm:pt>
    <dgm:pt modelId="{F47C3FC8-DDAD-4F9E-9ACE-FF485631B934}">
      <dgm:prSet phldrT="[Text]"/>
      <dgm:spPr/>
      <dgm:t>
        <a:bodyPr/>
        <a:lstStyle/>
        <a:p>
          <a:r>
            <a:rPr lang="en-IN" b="1" dirty="0"/>
            <a:t>Information relating to </a:t>
          </a:r>
          <a:endParaRPr lang="en-US" b="1" dirty="0"/>
        </a:p>
      </dgm:t>
    </dgm:pt>
    <dgm:pt modelId="{176E66F7-5B29-47C5-ACB7-01D2651CB086}" type="parTrans" cxnId="{1BB2508B-4611-47BC-B967-DF9920F66BAD}">
      <dgm:prSet/>
      <dgm:spPr/>
      <dgm:t>
        <a:bodyPr/>
        <a:lstStyle/>
        <a:p>
          <a:endParaRPr lang="en-US"/>
        </a:p>
      </dgm:t>
    </dgm:pt>
    <dgm:pt modelId="{AAA34CBF-8AF4-41A0-8B57-693E243C50C2}" type="sibTrans" cxnId="{1BB2508B-4611-47BC-B967-DF9920F66BAD}">
      <dgm:prSet/>
      <dgm:spPr/>
      <dgm:t>
        <a:bodyPr/>
        <a:lstStyle/>
        <a:p>
          <a:endParaRPr lang="en-US"/>
        </a:p>
      </dgm:t>
    </dgm:pt>
    <dgm:pt modelId="{BEBB653D-DDE7-4FB3-BCBD-9FDD8EEB38D0}">
      <dgm:prSet phldrT="[Text]"/>
      <dgm:spPr/>
      <dgm:t>
        <a:bodyPr/>
        <a:lstStyle/>
        <a:p>
          <a:r>
            <a:rPr lang="en-IN" dirty="0"/>
            <a:t>TDS</a:t>
          </a:r>
          <a:endParaRPr lang="en-US" dirty="0"/>
        </a:p>
      </dgm:t>
    </dgm:pt>
    <dgm:pt modelId="{C5111C61-AAA9-40A3-9EFA-F4F9F01D0F35}" type="parTrans" cxnId="{B21D1F83-5E5F-49E2-A47C-75F48C403AB1}">
      <dgm:prSet/>
      <dgm:spPr/>
      <dgm:t>
        <a:bodyPr/>
        <a:lstStyle/>
        <a:p>
          <a:endParaRPr lang="en-US"/>
        </a:p>
      </dgm:t>
    </dgm:pt>
    <dgm:pt modelId="{AA012E12-D6B9-4DDC-B1A0-399DF4B0F812}" type="sibTrans" cxnId="{B21D1F83-5E5F-49E2-A47C-75F48C403AB1}">
      <dgm:prSet/>
      <dgm:spPr/>
      <dgm:t>
        <a:bodyPr/>
        <a:lstStyle/>
        <a:p>
          <a:endParaRPr lang="en-US"/>
        </a:p>
      </dgm:t>
    </dgm:pt>
    <dgm:pt modelId="{EE7A846A-E8AA-4969-A50B-8FF411F0C9B5}">
      <dgm:prSet phldrT="[Text]"/>
      <dgm:spPr/>
      <dgm:t>
        <a:bodyPr/>
        <a:lstStyle/>
        <a:p>
          <a:r>
            <a:rPr lang="en-IN" dirty="0"/>
            <a:t>SFT</a:t>
          </a:r>
          <a:endParaRPr lang="en-US" dirty="0"/>
        </a:p>
      </dgm:t>
    </dgm:pt>
    <dgm:pt modelId="{8BCB2064-4033-4F6F-94FD-DE3C4CEFC6F0}" type="parTrans" cxnId="{6C66968E-8531-442B-B6A6-B58FDEAFE1C0}">
      <dgm:prSet/>
      <dgm:spPr/>
      <dgm:t>
        <a:bodyPr/>
        <a:lstStyle/>
        <a:p>
          <a:endParaRPr lang="en-US"/>
        </a:p>
      </dgm:t>
    </dgm:pt>
    <dgm:pt modelId="{E6737D16-453C-4187-A2DA-DFDF90E0B3EC}" type="sibTrans" cxnId="{6C66968E-8531-442B-B6A6-B58FDEAFE1C0}">
      <dgm:prSet/>
      <dgm:spPr/>
      <dgm:t>
        <a:bodyPr/>
        <a:lstStyle/>
        <a:p>
          <a:endParaRPr lang="en-US"/>
        </a:p>
      </dgm:t>
    </dgm:pt>
    <dgm:pt modelId="{2F51C082-61F3-4F57-8E38-5625F151F335}">
      <dgm:prSet phldrT="[Text]" custT="1"/>
      <dgm:spPr/>
      <dgm:t>
        <a:bodyPr/>
        <a:lstStyle/>
        <a:p>
          <a:r>
            <a:rPr lang="en-IN" sz="2400" b="1" dirty="0"/>
            <a:t>Information received from -</a:t>
          </a:r>
          <a:endParaRPr lang="en-US" sz="2400" b="1" dirty="0"/>
        </a:p>
      </dgm:t>
    </dgm:pt>
    <dgm:pt modelId="{EBFC5A0A-349E-4336-AD63-EA4C48D87C29}" type="parTrans" cxnId="{2FFFAA18-8DB9-4D5E-9A5A-18E64E6FF37E}">
      <dgm:prSet/>
      <dgm:spPr/>
      <dgm:t>
        <a:bodyPr/>
        <a:lstStyle/>
        <a:p>
          <a:endParaRPr lang="en-US"/>
        </a:p>
      </dgm:t>
    </dgm:pt>
    <dgm:pt modelId="{051AA152-3FFB-4566-B02F-40B7699B4B90}" type="sibTrans" cxnId="{2FFFAA18-8DB9-4D5E-9A5A-18E64E6FF37E}">
      <dgm:prSet/>
      <dgm:spPr/>
      <dgm:t>
        <a:bodyPr/>
        <a:lstStyle/>
        <a:p>
          <a:endParaRPr lang="en-US"/>
        </a:p>
      </dgm:t>
    </dgm:pt>
    <dgm:pt modelId="{FCEFF047-6E29-4BB5-AAFF-90AD9D5FB259}">
      <dgm:prSet phldrT="[Text]" custT="1"/>
      <dgm:spPr/>
      <dgm:t>
        <a:bodyPr/>
        <a:lstStyle/>
        <a:p>
          <a:r>
            <a:rPr lang="en-IN" sz="2000" dirty="0"/>
            <a:t>Foreign Government (under Exchange of Information treaty)</a:t>
          </a:r>
          <a:endParaRPr lang="en-US" sz="2000" dirty="0"/>
        </a:p>
      </dgm:t>
    </dgm:pt>
    <dgm:pt modelId="{3BE67CC9-D396-444F-A687-7CEB08C8F056}" type="parTrans" cxnId="{8AB36D8E-E531-4652-A835-E61D78BEF7A1}">
      <dgm:prSet/>
      <dgm:spPr/>
      <dgm:t>
        <a:bodyPr/>
        <a:lstStyle/>
        <a:p>
          <a:endParaRPr lang="en-US"/>
        </a:p>
      </dgm:t>
    </dgm:pt>
    <dgm:pt modelId="{2A92D6BF-AF67-494F-BBE7-5D69A0334DBB}" type="sibTrans" cxnId="{8AB36D8E-E531-4652-A835-E61D78BEF7A1}">
      <dgm:prSet/>
      <dgm:spPr/>
      <dgm:t>
        <a:bodyPr/>
        <a:lstStyle/>
        <a:p>
          <a:endParaRPr lang="en-US"/>
        </a:p>
      </dgm:t>
    </dgm:pt>
    <dgm:pt modelId="{00C620A4-B4C8-4298-B241-0B0708BE64DC}">
      <dgm:prSet phldrT="[Text]"/>
      <dgm:spPr/>
      <dgm:t>
        <a:bodyPr/>
        <a:lstStyle/>
        <a:p>
          <a:r>
            <a:rPr lang="en-IN" dirty="0"/>
            <a:t>Payment of taxes</a:t>
          </a:r>
          <a:endParaRPr lang="en-US" dirty="0"/>
        </a:p>
      </dgm:t>
    </dgm:pt>
    <dgm:pt modelId="{347EE747-4547-4CDA-8762-548463AD5844}" type="parTrans" cxnId="{E5A86A66-CFAD-462D-8660-F91B2342729A}">
      <dgm:prSet/>
      <dgm:spPr/>
      <dgm:t>
        <a:bodyPr/>
        <a:lstStyle/>
        <a:p>
          <a:endParaRPr lang="en-US"/>
        </a:p>
      </dgm:t>
    </dgm:pt>
    <dgm:pt modelId="{A0282968-0C44-4F09-BE32-96769939FA1C}" type="sibTrans" cxnId="{E5A86A66-CFAD-462D-8660-F91B2342729A}">
      <dgm:prSet/>
      <dgm:spPr/>
      <dgm:t>
        <a:bodyPr/>
        <a:lstStyle/>
        <a:p>
          <a:endParaRPr lang="en-US"/>
        </a:p>
      </dgm:t>
    </dgm:pt>
    <dgm:pt modelId="{3D89502A-F124-4382-8E5F-908D350D65B2}">
      <dgm:prSet phldrT="[Text]"/>
      <dgm:spPr/>
      <dgm:t>
        <a:bodyPr/>
        <a:lstStyle/>
        <a:p>
          <a:r>
            <a:rPr lang="en-IN" dirty="0"/>
            <a:t>Demand and Refund</a:t>
          </a:r>
          <a:endParaRPr lang="en-US" dirty="0"/>
        </a:p>
      </dgm:t>
    </dgm:pt>
    <dgm:pt modelId="{BD87092E-8CC2-46F2-B209-4AB152749970}" type="parTrans" cxnId="{B94343E1-EC38-4146-96CD-25A059CA2D46}">
      <dgm:prSet/>
      <dgm:spPr/>
      <dgm:t>
        <a:bodyPr/>
        <a:lstStyle/>
        <a:p>
          <a:endParaRPr lang="en-US"/>
        </a:p>
      </dgm:t>
    </dgm:pt>
    <dgm:pt modelId="{B393A1C7-9C06-4412-83E6-29EA05722468}" type="sibTrans" cxnId="{B94343E1-EC38-4146-96CD-25A059CA2D46}">
      <dgm:prSet/>
      <dgm:spPr/>
      <dgm:t>
        <a:bodyPr/>
        <a:lstStyle/>
        <a:p>
          <a:endParaRPr lang="en-US"/>
        </a:p>
      </dgm:t>
    </dgm:pt>
    <dgm:pt modelId="{DCF31F25-0F1B-4D7F-8645-69D88C1CCC06}">
      <dgm:prSet phldrT="[Text]"/>
      <dgm:spPr/>
      <dgm:t>
        <a:bodyPr/>
        <a:lstStyle/>
        <a:p>
          <a:r>
            <a:rPr lang="en-IN" dirty="0"/>
            <a:t>Pending proceedings</a:t>
          </a:r>
          <a:endParaRPr lang="en-US" dirty="0"/>
        </a:p>
      </dgm:t>
    </dgm:pt>
    <dgm:pt modelId="{A1EC69A4-0F99-4E87-9C89-A37257502C24}" type="parTrans" cxnId="{CE827676-074D-4FDF-9F88-3B5B7E0DF309}">
      <dgm:prSet/>
      <dgm:spPr/>
      <dgm:t>
        <a:bodyPr/>
        <a:lstStyle/>
        <a:p>
          <a:endParaRPr lang="en-US"/>
        </a:p>
      </dgm:t>
    </dgm:pt>
    <dgm:pt modelId="{B5F20643-1F02-4BBA-9007-39283F5B0BA5}" type="sibTrans" cxnId="{CE827676-074D-4FDF-9F88-3B5B7E0DF309}">
      <dgm:prSet/>
      <dgm:spPr/>
      <dgm:t>
        <a:bodyPr/>
        <a:lstStyle/>
        <a:p>
          <a:endParaRPr lang="en-US"/>
        </a:p>
      </dgm:t>
    </dgm:pt>
    <dgm:pt modelId="{8E146DA1-24DD-4048-86B7-8D2AAB9427FA}">
      <dgm:prSet phldrT="[Text]"/>
      <dgm:spPr/>
      <dgm:t>
        <a:bodyPr/>
        <a:lstStyle/>
        <a:p>
          <a:r>
            <a:rPr lang="en-IN" dirty="0"/>
            <a:t>Completed proceedings</a:t>
          </a:r>
          <a:endParaRPr lang="en-US" dirty="0"/>
        </a:p>
      </dgm:t>
    </dgm:pt>
    <dgm:pt modelId="{FFEC0ED0-3C92-4EE3-B287-66DDF1C0B1EF}" type="parTrans" cxnId="{B0B7E92F-8FC2-4C93-B3CD-44D1B08CA9F7}">
      <dgm:prSet/>
      <dgm:spPr/>
      <dgm:t>
        <a:bodyPr/>
        <a:lstStyle/>
        <a:p>
          <a:endParaRPr lang="en-US"/>
        </a:p>
      </dgm:t>
    </dgm:pt>
    <dgm:pt modelId="{1DF3E5F7-CE45-4173-A3A0-C9A8ACFC40AB}" type="sibTrans" cxnId="{B0B7E92F-8FC2-4C93-B3CD-44D1B08CA9F7}">
      <dgm:prSet/>
      <dgm:spPr/>
      <dgm:t>
        <a:bodyPr/>
        <a:lstStyle/>
        <a:p>
          <a:endParaRPr lang="en-US"/>
        </a:p>
      </dgm:t>
    </dgm:pt>
    <dgm:pt modelId="{E7A43B5A-CE1B-4C84-A604-503DB766E7D0}">
      <dgm:prSet phldrT="[Text]" custT="1"/>
      <dgm:spPr/>
      <dgm:t>
        <a:bodyPr/>
        <a:lstStyle/>
        <a:p>
          <a:r>
            <a:rPr lang="en-IN" sz="2000" dirty="0"/>
            <a:t>Officers under other law (GST department, CBI, SFIO, SEBI, etc)</a:t>
          </a:r>
          <a:endParaRPr lang="en-US" sz="2000" dirty="0"/>
        </a:p>
      </dgm:t>
    </dgm:pt>
    <dgm:pt modelId="{0842C084-519C-467F-9E43-586328F78ED6}" type="parTrans" cxnId="{790A2CEA-122D-4FDD-B35D-605C641E6A00}">
      <dgm:prSet/>
      <dgm:spPr/>
      <dgm:t>
        <a:bodyPr/>
        <a:lstStyle/>
        <a:p>
          <a:endParaRPr lang="en-US"/>
        </a:p>
      </dgm:t>
    </dgm:pt>
    <dgm:pt modelId="{34A78E3B-5281-46D3-9DEB-627B680CF0A9}" type="sibTrans" cxnId="{790A2CEA-122D-4FDD-B35D-605C641E6A00}">
      <dgm:prSet/>
      <dgm:spPr/>
      <dgm:t>
        <a:bodyPr/>
        <a:lstStyle/>
        <a:p>
          <a:endParaRPr lang="en-US"/>
        </a:p>
      </dgm:t>
    </dgm:pt>
    <dgm:pt modelId="{B85DF4D2-EBC0-42D0-9551-7FE5190B0821}">
      <dgm:prSet custT="1"/>
      <dgm:spPr/>
      <dgm:t>
        <a:bodyPr/>
        <a:lstStyle/>
        <a:p>
          <a:r>
            <a:rPr lang="en-IN" sz="2000" dirty="0"/>
            <a:t>Information received from any other person (Tax Evasion Petition)</a:t>
          </a:r>
          <a:endParaRPr lang="en-US" sz="2000" dirty="0"/>
        </a:p>
      </dgm:t>
    </dgm:pt>
    <dgm:pt modelId="{56CEA298-ED73-44F0-9AB0-646FB9BBCE6C}" type="parTrans" cxnId="{205240DB-A584-4396-A771-D63F730F66F2}">
      <dgm:prSet/>
      <dgm:spPr/>
      <dgm:t>
        <a:bodyPr/>
        <a:lstStyle/>
        <a:p>
          <a:endParaRPr lang="en-US"/>
        </a:p>
      </dgm:t>
    </dgm:pt>
    <dgm:pt modelId="{0E862DCA-5C7D-4A1C-932C-C738526614C8}" type="sibTrans" cxnId="{205240DB-A584-4396-A771-D63F730F66F2}">
      <dgm:prSet/>
      <dgm:spPr/>
      <dgm:t>
        <a:bodyPr/>
        <a:lstStyle/>
        <a:p>
          <a:endParaRPr lang="en-US"/>
        </a:p>
      </dgm:t>
    </dgm:pt>
    <dgm:pt modelId="{9F849E68-B43B-4901-9001-801080B0CFCB}" type="pres">
      <dgm:prSet presAssocID="{7099A575-85F4-4485-B049-B19F3FB93926}" presName="Name0" presStyleCnt="0">
        <dgm:presLayoutVars>
          <dgm:dir/>
          <dgm:resizeHandles val="exact"/>
        </dgm:presLayoutVars>
      </dgm:prSet>
      <dgm:spPr/>
    </dgm:pt>
    <dgm:pt modelId="{EA7C6C5E-848E-4423-8D70-1E348DB0E17D}" type="pres">
      <dgm:prSet presAssocID="{F47C3FC8-DDAD-4F9E-9ACE-FF485631B934}" presName="node" presStyleLbl="node1" presStyleIdx="0" presStyleCnt="2">
        <dgm:presLayoutVars>
          <dgm:bulletEnabled val="1"/>
        </dgm:presLayoutVars>
      </dgm:prSet>
      <dgm:spPr/>
    </dgm:pt>
    <dgm:pt modelId="{5EF35B27-C1C2-47B1-9880-01D1059214C2}" type="pres">
      <dgm:prSet presAssocID="{AAA34CBF-8AF4-41A0-8B57-693E243C50C2}" presName="sibTrans" presStyleCnt="0"/>
      <dgm:spPr/>
    </dgm:pt>
    <dgm:pt modelId="{DE370462-2A0D-4793-8AD7-07B0780F71BD}" type="pres">
      <dgm:prSet presAssocID="{2F51C082-61F3-4F57-8E38-5625F151F335}" presName="node" presStyleLbl="node1" presStyleIdx="1" presStyleCnt="2" custLinFactNeighborX="-24823">
        <dgm:presLayoutVars>
          <dgm:bulletEnabled val="1"/>
        </dgm:presLayoutVars>
      </dgm:prSet>
      <dgm:spPr/>
    </dgm:pt>
  </dgm:ptLst>
  <dgm:cxnLst>
    <dgm:cxn modelId="{BCB6CA01-D692-46F9-8DFA-1A287CFD7550}" type="presOf" srcId="{FCEFF047-6E29-4BB5-AAFF-90AD9D5FB259}" destId="{DE370462-2A0D-4793-8AD7-07B0780F71BD}" srcOrd="0" destOrd="1" presId="urn:microsoft.com/office/officeart/2005/8/layout/hList6"/>
    <dgm:cxn modelId="{DF2E7103-A72D-4533-86F9-5757AF1B2B5F}" type="presOf" srcId="{BEBB653D-DDE7-4FB3-BCBD-9FDD8EEB38D0}" destId="{EA7C6C5E-848E-4423-8D70-1E348DB0E17D}" srcOrd="0" destOrd="1" presId="urn:microsoft.com/office/officeart/2005/8/layout/hList6"/>
    <dgm:cxn modelId="{292D730D-3662-4407-A920-C8AB0BCC2FD1}" type="presOf" srcId="{3D89502A-F124-4382-8E5F-908D350D65B2}" destId="{EA7C6C5E-848E-4423-8D70-1E348DB0E17D}" srcOrd="0" destOrd="4" presId="urn:microsoft.com/office/officeart/2005/8/layout/hList6"/>
    <dgm:cxn modelId="{9633090E-8880-4C6D-9261-E4108BD04ED4}" type="presOf" srcId="{00C620A4-B4C8-4298-B241-0B0708BE64DC}" destId="{EA7C6C5E-848E-4423-8D70-1E348DB0E17D}" srcOrd="0" destOrd="3" presId="urn:microsoft.com/office/officeart/2005/8/layout/hList6"/>
    <dgm:cxn modelId="{52F89416-AF3D-425F-B3BB-DA2E79F8F495}" type="presOf" srcId="{2F51C082-61F3-4F57-8E38-5625F151F335}" destId="{DE370462-2A0D-4793-8AD7-07B0780F71BD}" srcOrd="0" destOrd="0" presId="urn:microsoft.com/office/officeart/2005/8/layout/hList6"/>
    <dgm:cxn modelId="{2FFFAA18-8DB9-4D5E-9A5A-18E64E6FF37E}" srcId="{7099A575-85F4-4485-B049-B19F3FB93926}" destId="{2F51C082-61F3-4F57-8E38-5625F151F335}" srcOrd="1" destOrd="0" parTransId="{EBFC5A0A-349E-4336-AD63-EA4C48D87C29}" sibTransId="{051AA152-3FFB-4566-B02F-40B7699B4B90}"/>
    <dgm:cxn modelId="{B0B7E92F-8FC2-4C93-B3CD-44D1B08CA9F7}" srcId="{F47C3FC8-DDAD-4F9E-9ACE-FF485631B934}" destId="{8E146DA1-24DD-4048-86B7-8D2AAB9427FA}" srcOrd="5" destOrd="0" parTransId="{FFEC0ED0-3C92-4EE3-B287-66DDF1C0B1EF}" sibTransId="{1DF3E5F7-CE45-4173-A3A0-C9A8ACFC40AB}"/>
    <dgm:cxn modelId="{E5A86A66-CFAD-462D-8660-F91B2342729A}" srcId="{F47C3FC8-DDAD-4F9E-9ACE-FF485631B934}" destId="{00C620A4-B4C8-4298-B241-0B0708BE64DC}" srcOrd="2" destOrd="0" parTransId="{347EE747-4547-4CDA-8762-548463AD5844}" sibTransId="{A0282968-0C44-4F09-BE32-96769939FA1C}"/>
    <dgm:cxn modelId="{018EAB53-8DF7-40EE-BDCA-4D59AEBAAA0D}" type="presOf" srcId="{DCF31F25-0F1B-4D7F-8645-69D88C1CCC06}" destId="{EA7C6C5E-848E-4423-8D70-1E348DB0E17D}" srcOrd="0" destOrd="5" presId="urn:microsoft.com/office/officeart/2005/8/layout/hList6"/>
    <dgm:cxn modelId="{CE827676-074D-4FDF-9F88-3B5B7E0DF309}" srcId="{F47C3FC8-DDAD-4F9E-9ACE-FF485631B934}" destId="{DCF31F25-0F1B-4D7F-8645-69D88C1CCC06}" srcOrd="4" destOrd="0" parTransId="{A1EC69A4-0F99-4E87-9C89-A37257502C24}" sibTransId="{B5F20643-1F02-4BBA-9007-39283F5B0BA5}"/>
    <dgm:cxn modelId="{5C3CEC79-DDDD-4310-B9A9-218F146F0B1B}" type="presOf" srcId="{E7A43B5A-CE1B-4C84-A604-503DB766E7D0}" destId="{DE370462-2A0D-4793-8AD7-07B0780F71BD}" srcOrd="0" destOrd="2" presId="urn:microsoft.com/office/officeart/2005/8/layout/hList6"/>
    <dgm:cxn modelId="{B21D1F83-5E5F-49E2-A47C-75F48C403AB1}" srcId="{F47C3FC8-DDAD-4F9E-9ACE-FF485631B934}" destId="{BEBB653D-DDE7-4FB3-BCBD-9FDD8EEB38D0}" srcOrd="0" destOrd="0" parTransId="{C5111C61-AAA9-40A3-9EFA-F4F9F01D0F35}" sibTransId="{AA012E12-D6B9-4DDC-B1A0-399DF4B0F812}"/>
    <dgm:cxn modelId="{1BB2508B-4611-47BC-B967-DF9920F66BAD}" srcId="{7099A575-85F4-4485-B049-B19F3FB93926}" destId="{F47C3FC8-DDAD-4F9E-9ACE-FF485631B934}" srcOrd="0" destOrd="0" parTransId="{176E66F7-5B29-47C5-ACB7-01D2651CB086}" sibTransId="{AAA34CBF-8AF4-41A0-8B57-693E243C50C2}"/>
    <dgm:cxn modelId="{630B838B-166D-48D2-9024-7CB0892F1EB0}" type="presOf" srcId="{EE7A846A-E8AA-4969-A50B-8FF411F0C9B5}" destId="{EA7C6C5E-848E-4423-8D70-1E348DB0E17D}" srcOrd="0" destOrd="2" presId="urn:microsoft.com/office/officeart/2005/8/layout/hList6"/>
    <dgm:cxn modelId="{8AB36D8E-E531-4652-A835-E61D78BEF7A1}" srcId="{2F51C082-61F3-4F57-8E38-5625F151F335}" destId="{FCEFF047-6E29-4BB5-AAFF-90AD9D5FB259}" srcOrd="0" destOrd="0" parTransId="{3BE67CC9-D396-444F-A687-7CEB08C8F056}" sibTransId="{2A92D6BF-AF67-494F-BBE7-5D69A0334DBB}"/>
    <dgm:cxn modelId="{6C66968E-8531-442B-B6A6-B58FDEAFE1C0}" srcId="{F47C3FC8-DDAD-4F9E-9ACE-FF485631B934}" destId="{EE7A846A-E8AA-4969-A50B-8FF411F0C9B5}" srcOrd="1" destOrd="0" parTransId="{8BCB2064-4033-4F6F-94FD-DE3C4CEFC6F0}" sibTransId="{E6737D16-453C-4187-A2DA-DFDF90E0B3EC}"/>
    <dgm:cxn modelId="{B219EEAB-AD94-46FA-90F7-65516F7AA578}" type="presOf" srcId="{8E146DA1-24DD-4048-86B7-8D2AAB9427FA}" destId="{EA7C6C5E-848E-4423-8D70-1E348DB0E17D}" srcOrd="0" destOrd="6" presId="urn:microsoft.com/office/officeart/2005/8/layout/hList6"/>
    <dgm:cxn modelId="{C8C002BD-A663-4782-BE83-660F816A3AAB}" type="presOf" srcId="{B85DF4D2-EBC0-42D0-9551-7FE5190B0821}" destId="{DE370462-2A0D-4793-8AD7-07B0780F71BD}" srcOrd="0" destOrd="3" presId="urn:microsoft.com/office/officeart/2005/8/layout/hList6"/>
    <dgm:cxn modelId="{205240DB-A584-4396-A771-D63F730F66F2}" srcId="{2F51C082-61F3-4F57-8E38-5625F151F335}" destId="{B85DF4D2-EBC0-42D0-9551-7FE5190B0821}" srcOrd="2" destOrd="0" parTransId="{56CEA298-ED73-44F0-9AB0-646FB9BBCE6C}" sibTransId="{0E862DCA-5C7D-4A1C-932C-C738526614C8}"/>
    <dgm:cxn modelId="{B94343E1-EC38-4146-96CD-25A059CA2D46}" srcId="{F47C3FC8-DDAD-4F9E-9ACE-FF485631B934}" destId="{3D89502A-F124-4382-8E5F-908D350D65B2}" srcOrd="3" destOrd="0" parTransId="{BD87092E-8CC2-46F2-B209-4AB152749970}" sibTransId="{B393A1C7-9C06-4412-83E6-29EA05722468}"/>
    <dgm:cxn modelId="{AD43E1E9-E5A3-4A8F-A745-5AA275FA7FF1}" type="presOf" srcId="{F47C3FC8-DDAD-4F9E-9ACE-FF485631B934}" destId="{EA7C6C5E-848E-4423-8D70-1E348DB0E17D}" srcOrd="0" destOrd="0" presId="urn:microsoft.com/office/officeart/2005/8/layout/hList6"/>
    <dgm:cxn modelId="{790A2CEA-122D-4FDD-B35D-605C641E6A00}" srcId="{2F51C082-61F3-4F57-8E38-5625F151F335}" destId="{E7A43B5A-CE1B-4C84-A604-503DB766E7D0}" srcOrd="1" destOrd="0" parTransId="{0842C084-519C-467F-9E43-586328F78ED6}" sibTransId="{34A78E3B-5281-46D3-9DEB-627B680CF0A9}"/>
    <dgm:cxn modelId="{1DE49AFE-DF2C-4971-B401-B40B1F9C7586}" type="presOf" srcId="{7099A575-85F4-4485-B049-B19F3FB93926}" destId="{9F849E68-B43B-4901-9001-801080B0CFCB}" srcOrd="0" destOrd="0" presId="urn:microsoft.com/office/officeart/2005/8/layout/hList6"/>
    <dgm:cxn modelId="{963C1CF9-E89F-45EA-AAE1-570D55B13C54}" type="presParOf" srcId="{9F849E68-B43B-4901-9001-801080B0CFCB}" destId="{EA7C6C5E-848E-4423-8D70-1E348DB0E17D}" srcOrd="0" destOrd="0" presId="urn:microsoft.com/office/officeart/2005/8/layout/hList6"/>
    <dgm:cxn modelId="{5CFFC208-1806-4019-9E28-695BF4AA1DD9}" type="presParOf" srcId="{9F849E68-B43B-4901-9001-801080B0CFCB}" destId="{5EF35B27-C1C2-47B1-9880-01D1059214C2}" srcOrd="1" destOrd="0" presId="urn:microsoft.com/office/officeart/2005/8/layout/hList6"/>
    <dgm:cxn modelId="{FA51F9DE-1435-48CF-8CD6-31580B35E773}" type="presParOf" srcId="{9F849E68-B43B-4901-9001-801080B0CFCB}" destId="{DE370462-2A0D-4793-8AD7-07B0780F71BD}"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5024B-EA2C-4994-B9CE-67F75D62D499}">
      <dsp:nvSpPr>
        <dsp:cNvPr id="0" name=""/>
        <dsp:cNvSpPr/>
      </dsp:nvSpPr>
      <dsp:spPr>
        <a:xfrm>
          <a:off x="3782308" y="1349"/>
          <a:ext cx="1503182" cy="1503182"/>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b="1" kern="1200" dirty="0"/>
            <a:t>Detailed Reporting </a:t>
          </a:r>
          <a:endParaRPr lang="en-US" sz="1600" b="1" kern="1200" dirty="0"/>
        </a:p>
      </dsp:txBody>
      <dsp:txXfrm>
        <a:off x="4002444" y="221485"/>
        <a:ext cx="1062910" cy="1062910"/>
      </dsp:txXfrm>
    </dsp:sp>
    <dsp:sp modelId="{B21D1D02-5F16-48AE-84A1-EA10834B339C}">
      <dsp:nvSpPr>
        <dsp:cNvPr id="0" name=""/>
        <dsp:cNvSpPr/>
      </dsp:nvSpPr>
      <dsp:spPr>
        <a:xfrm rot="1800000">
          <a:off x="5301649" y="1057865"/>
          <a:ext cx="399501" cy="507324"/>
        </a:xfrm>
        <a:prstGeom prst="rightArrow">
          <a:avLst>
            <a:gd name="adj1" fmla="val 60000"/>
            <a:gd name="adj2" fmla="val 50000"/>
          </a:avLst>
        </a:prstGeom>
        <a:solidFill>
          <a:schemeClr val="accent2">
            <a:hueOff val="0"/>
            <a:satOff val="0"/>
            <a:lumOff val="0"/>
            <a:alphaOff val="0"/>
          </a:schemeClr>
        </a:solidFill>
        <a:ln>
          <a:noFill/>
        </a:ln>
        <a:effectLst>
          <a:outerShdw blurRad="63500" dist="25400" dir="14700000" algn="t" rotWithShape="0">
            <a:srgbClr val="000000">
              <a:alpha val="5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5309677" y="1129368"/>
        <a:ext cx="279651" cy="304394"/>
      </dsp:txXfrm>
    </dsp:sp>
    <dsp:sp modelId="{51491CFB-7988-4050-A770-6638FC269BB5}">
      <dsp:nvSpPr>
        <dsp:cNvPr id="0" name=""/>
        <dsp:cNvSpPr/>
      </dsp:nvSpPr>
      <dsp:spPr>
        <a:xfrm>
          <a:off x="5736892" y="1129829"/>
          <a:ext cx="1503182" cy="1503182"/>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b="1" kern="1200" dirty="0"/>
            <a:t>Transparency</a:t>
          </a:r>
          <a:endParaRPr lang="en-US" sz="1600" b="1" kern="1200" dirty="0"/>
        </a:p>
      </dsp:txBody>
      <dsp:txXfrm>
        <a:off x="5957028" y="1349965"/>
        <a:ext cx="1062910" cy="1062910"/>
      </dsp:txXfrm>
    </dsp:sp>
    <dsp:sp modelId="{EC708ECA-1542-4497-BB14-973FE306D201}">
      <dsp:nvSpPr>
        <dsp:cNvPr id="0" name=""/>
        <dsp:cNvSpPr/>
      </dsp:nvSpPr>
      <dsp:spPr>
        <a:xfrm rot="5400000">
          <a:off x="6288733" y="2744931"/>
          <a:ext cx="399501" cy="507324"/>
        </a:xfrm>
        <a:prstGeom prst="rightArrow">
          <a:avLst>
            <a:gd name="adj1" fmla="val 60000"/>
            <a:gd name="adj2" fmla="val 50000"/>
          </a:avLst>
        </a:prstGeom>
        <a:solidFill>
          <a:schemeClr val="accent3">
            <a:hueOff val="0"/>
            <a:satOff val="0"/>
            <a:lumOff val="0"/>
            <a:alphaOff val="0"/>
          </a:schemeClr>
        </a:solidFill>
        <a:ln>
          <a:noFill/>
        </a:ln>
        <a:effectLst>
          <a:outerShdw blurRad="63500" dist="25400" dir="14700000" algn="t" rotWithShape="0">
            <a:srgbClr val="000000">
              <a:alpha val="5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6348658" y="2786471"/>
        <a:ext cx="279651" cy="304394"/>
      </dsp:txXfrm>
    </dsp:sp>
    <dsp:sp modelId="{A999A39A-E0CA-47D0-B098-351206F35451}">
      <dsp:nvSpPr>
        <dsp:cNvPr id="0" name=""/>
        <dsp:cNvSpPr/>
      </dsp:nvSpPr>
      <dsp:spPr>
        <a:xfrm>
          <a:off x="5736892" y="3386788"/>
          <a:ext cx="1503182" cy="1503182"/>
        </a:xfrm>
        <a:prstGeom prst="ellipse">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b="1" kern="1200" dirty="0"/>
            <a:t>Facilitate E-assessment </a:t>
          </a:r>
          <a:endParaRPr lang="en-US" sz="1600" b="1" kern="1200" dirty="0"/>
        </a:p>
      </dsp:txBody>
      <dsp:txXfrm>
        <a:off x="5957028" y="3606924"/>
        <a:ext cx="1062910" cy="1062910"/>
      </dsp:txXfrm>
    </dsp:sp>
    <dsp:sp modelId="{E5FD945C-07B4-4524-A7E0-B3788BCA0E09}">
      <dsp:nvSpPr>
        <dsp:cNvPr id="0" name=""/>
        <dsp:cNvSpPr/>
      </dsp:nvSpPr>
      <dsp:spPr>
        <a:xfrm rot="9000000">
          <a:off x="5321233" y="4443304"/>
          <a:ext cx="399501" cy="507324"/>
        </a:xfrm>
        <a:prstGeom prst="rightArrow">
          <a:avLst>
            <a:gd name="adj1" fmla="val 60000"/>
            <a:gd name="adj2" fmla="val 50000"/>
          </a:avLst>
        </a:prstGeom>
        <a:solidFill>
          <a:schemeClr val="accent4">
            <a:hueOff val="0"/>
            <a:satOff val="0"/>
            <a:lumOff val="0"/>
            <a:alphaOff val="0"/>
          </a:schemeClr>
        </a:solidFill>
        <a:ln>
          <a:noFill/>
        </a:ln>
        <a:effectLst>
          <a:outerShdw blurRad="63500" dist="25400" dir="14700000" algn="t" rotWithShape="0">
            <a:srgbClr val="000000">
              <a:alpha val="5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rot="10800000">
        <a:off x="5433055" y="4514807"/>
        <a:ext cx="279651" cy="304394"/>
      </dsp:txXfrm>
    </dsp:sp>
    <dsp:sp modelId="{6F53DED3-84F1-4D27-99B6-C503ECBC4B57}">
      <dsp:nvSpPr>
        <dsp:cNvPr id="0" name=""/>
        <dsp:cNvSpPr/>
      </dsp:nvSpPr>
      <dsp:spPr>
        <a:xfrm>
          <a:off x="3782308" y="4515267"/>
          <a:ext cx="1503182" cy="1503182"/>
        </a:xfrm>
        <a:prstGeom prst="ellipse">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b="1" kern="1200" dirty="0"/>
            <a:t>AIR  Collection</a:t>
          </a:r>
          <a:endParaRPr lang="en-US" sz="1600" b="1" kern="1200" dirty="0"/>
        </a:p>
      </dsp:txBody>
      <dsp:txXfrm>
        <a:off x="4002444" y="4735403"/>
        <a:ext cx="1062910" cy="1062910"/>
      </dsp:txXfrm>
    </dsp:sp>
    <dsp:sp modelId="{044B049B-CD24-4017-950B-E5CD2B41EDEA}">
      <dsp:nvSpPr>
        <dsp:cNvPr id="0" name=""/>
        <dsp:cNvSpPr/>
      </dsp:nvSpPr>
      <dsp:spPr>
        <a:xfrm rot="12600000">
          <a:off x="3366649" y="4454610"/>
          <a:ext cx="399501" cy="507324"/>
        </a:xfrm>
        <a:prstGeom prst="rightArrow">
          <a:avLst>
            <a:gd name="adj1" fmla="val 60000"/>
            <a:gd name="adj2" fmla="val 50000"/>
          </a:avLst>
        </a:prstGeom>
        <a:solidFill>
          <a:schemeClr val="accent5">
            <a:hueOff val="0"/>
            <a:satOff val="0"/>
            <a:lumOff val="0"/>
            <a:alphaOff val="0"/>
          </a:schemeClr>
        </a:solidFill>
        <a:ln>
          <a:noFill/>
        </a:ln>
        <a:effectLst>
          <a:outerShdw blurRad="63500" dist="25400" dir="14700000" algn="t" rotWithShape="0">
            <a:srgbClr val="000000">
              <a:alpha val="5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rot="10800000">
        <a:off x="3478471" y="4586038"/>
        <a:ext cx="279651" cy="304394"/>
      </dsp:txXfrm>
    </dsp:sp>
    <dsp:sp modelId="{58FBEBD4-ABBB-4CC3-975C-F140478BFA37}">
      <dsp:nvSpPr>
        <dsp:cNvPr id="0" name=""/>
        <dsp:cNvSpPr/>
      </dsp:nvSpPr>
      <dsp:spPr>
        <a:xfrm>
          <a:off x="1827724" y="3386788"/>
          <a:ext cx="1503182" cy="1503182"/>
        </a:xfrm>
        <a:prstGeom prst="ellipse">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b="1" kern="1200" dirty="0"/>
            <a:t>Widening Tax-Payers Base</a:t>
          </a:r>
          <a:endParaRPr lang="en-US" sz="1600" b="1" kern="1200" dirty="0"/>
        </a:p>
      </dsp:txBody>
      <dsp:txXfrm>
        <a:off x="2047860" y="3606924"/>
        <a:ext cx="1062910" cy="1062910"/>
      </dsp:txXfrm>
    </dsp:sp>
    <dsp:sp modelId="{F1BF4272-DBB2-4041-B378-EA38015BECA3}">
      <dsp:nvSpPr>
        <dsp:cNvPr id="0" name=""/>
        <dsp:cNvSpPr/>
      </dsp:nvSpPr>
      <dsp:spPr>
        <a:xfrm rot="16200000">
          <a:off x="2379565" y="2767544"/>
          <a:ext cx="399501" cy="507324"/>
        </a:xfrm>
        <a:prstGeom prst="rightArrow">
          <a:avLst>
            <a:gd name="adj1" fmla="val 60000"/>
            <a:gd name="adj2" fmla="val 50000"/>
          </a:avLst>
        </a:prstGeom>
        <a:solidFill>
          <a:schemeClr val="accent6">
            <a:hueOff val="0"/>
            <a:satOff val="0"/>
            <a:lumOff val="0"/>
            <a:alphaOff val="0"/>
          </a:schemeClr>
        </a:solidFill>
        <a:ln>
          <a:noFill/>
        </a:ln>
        <a:effectLst>
          <a:outerShdw blurRad="63500" dist="25400" dir="14700000" algn="t" rotWithShape="0">
            <a:srgbClr val="000000">
              <a:alpha val="5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2439490" y="2928934"/>
        <a:ext cx="279651" cy="304394"/>
      </dsp:txXfrm>
    </dsp:sp>
    <dsp:sp modelId="{3F30B185-BE07-43B7-BF01-248B997BAA7D}">
      <dsp:nvSpPr>
        <dsp:cNvPr id="0" name=""/>
        <dsp:cNvSpPr/>
      </dsp:nvSpPr>
      <dsp:spPr>
        <a:xfrm>
          <a:off x="1827724" y="1129829"/>
          <a:ext cx="1503182" cy="1503182"/>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IN" sz="1600" b="1" kern="1200" dirty="0"/>
            <a:t>Internal Linking  of departments</a:t>
          </a:r>
          <a:endParaRPr lang="en-US" sz="1600" b="1" kern="1200" dirty="0"/>
        </a:p>
      </dsp:txBody>
      <dsp:txXfrm>
        <a:off x="2047860" y="1349965"/>
        <a:ext cx="1062910" cy="1062910"/>
      </dsp:txXfrm>
    </dsp:sp>
    <dsp:sp modelId="{54516A4B-01D8-4756-A04B-1807FF38771F}">
      <dsp:nvSpPr>
        <dsp:cNvPr id="0" name=""/>
        <dsp:cNvSpPr/>
      </dsp:nvSpPr>
      <dsp:spPr>
        <a:xfrm rot="19800000">
          <a:off x="3347065" y="1069171"/>
          <a:ext cx="399501" cy="507324"/>
        </a:xfrm>
        <a:prstGeom prst="rightArrow">
          <a:avLst>
            <a:gd name="adj1" fmla="val 60000"/>
            <a:gd name="adj2" fmla="val 50000"/>
          </a:avLst>
        </a:prstGeom>
        <a:solidFill>
          <a:schemeClr val="accent2">
            <a:hueOff val="0"/>
            <a:satOff val="0"/>
            <a:lumOff val="0"/>
            <a:alphaOff val="0"/>
          </a:schemeClr>
        </a:solidFill>
        <a:ln>
          <a:noFill/>
        </a:ln>
        <a:effectLst>
          <a:outerShdw blurRad="63500" dist="25400" dir="14700000" algn="t" rotWithShape="0">
            <a:srgbClr val="000000">
              <a:alpha val="50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3355093" y="1200599"/>
        <a:ext cx="279651" cy="304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FF9814-BEFA-4295-B4C7-CF799037326D}">
      <dsp:nvSpPr>
        <dsp:cNvPr id="0" name=""/>
        <dsp:cNvSpPr/>
      </dsp:nvSpPr>
      <dsp:spPr>
        <a:xfrm>
          <a:off x="-108259" y="-19048"/>
          <a:ext cx="6023610" cy="17145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IN" sz="2900" b="1" kern="1200" dirty="0"/>
            <a:t>Super Senior Citizens</a:t>
          </a:r>
        </a:p>
        <a:p>
          <a:pPr marL="0" lvl="0" indent="0" algn="l" defTabSz="1289050">
            <a:lnSpc>
              <a:spcPct val="90000"/>
            </a:lnSpc>
            <a:spcBef>
              <a:spcPct val="0"/>
            </a:spcBef>
            <a:spcAft>
              <a:spcPct val="35000"/>
            </a:spcAft>
            <a:buNone/>
          </a:pPr>
          <a:r>
            <a:rPr lang="en-IN" sz="2900" kern="1200" dirty="0"/>
            <a:t>(Individuals of age of 80 years or more)</a:t>
          </a:r>
          <a:endParaRPr lang="en-US" sz="2900" kern="1200" dirty="0"/>
        </a:p>
      </dsp:txBody>
      <dsp:txXfrm>
        <a:off x="-58043" y="31168"/>
        <a:ext cx="4251540" cy="1614068"/>
      </dsp:txXfrm>
    </dsp:sp>
    <dsp:sp modelId="{6914E258-C37B-40CA-9F9A-3D0BFF56A055}">
      <dsp:nvSpPr>
        <dsp:cNvPr id="0" name=""/>
        <dsp:cNvSpPr/>
      </dsp:nvSpPr>
      <dsp:spPr>
        <a:xfrm>
          <a:off x="717370" y="2038355"/>
          <a:ext cx="6456647" cy="179069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IN" sz="2900" b="1" i="1" kern="1200" dirty="0"/>
            <a:t>Not Having Income from Profit &amp; Gains of Business or Profession</a:t>
          </a:r>
          <a:endParaRPr lang="en-US" sz="2900" b="1" i="1" kern="1200" dirty="0"/>
        </a:p>
      </dsp:txBody>
      <dsp:txXfrm>
        <a:off x="769818" y="2090803"/>
        <a:ext cx="4017801" cy="1685796"/>
      </dsp:txXfrm>
    </dsp:sp>
    <dsp:sp modelId="{3CAC7A25-07AA-4DA9-A4BA-EE67E3E93C72}">
      <dsp:nvSpPr>
        <dsp:cNvPr id="0" name=""/>
        <dsp:cNvSpPr/>
      </dsp:nvSpPr>
      <dsp:spPr>
        <a:xfrm>
          <a:off x="4800925" y="1328739"/>
          <a:ext cx="1114425" cy="111442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051671" y="1328739"/>
        <a:ext cx="612933" cy="8386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00F0D-5B4F-4F2A-811D-51CD07DC502C}">
      <dsp:nvSpPr>
        <dsp:cNvPr id="0" name=""/>
        <dsp:cNvSpPr/>
      </dsp:nvSpPr>
      <dsp:spPr>
        <a:xfrm>
          <a:off x="3291839" y="558"/>
          <a:ext cx="4937760" cy="2176611"/>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n-US" sz="2200" kern="1200" spc="5" dirty="0">
              <a:latin typeface="Trebuchet MS" pitchFamily="34" charset="0"/>
              <a:ea typeface="Arial Unicode MS" pitchFamily="34" charset="-128"/>
              <a:cs typeface="Arial Unicode MS" pitchFamily="34" charset="-128"/>
            </a:rPr>
            <a:t>Corpus </a:t>
          </a:r>
          <a:r>
            <a:rPr lang="en-US" sz="2200" kern="1200" spc="-95" dirty="0">
              <a:latin typeface="Trebuchet MS" pitchFamily="34" charset="0"/>
              <a:ea typeface="Arial Unicode MS" pitchFamily="34" charset="-128"/>
              <a:cs typeface="Arial Unicode MS" pitchFamily="34" charset="-128"/>
            </a:rPr>
            <a:t>donation </a:t>
          </a:r>
          <a:r>
            <a:rPr lang="en-US" sz="2200" kern="1200" spc="-60" dirty="0">
              <a:latin typeface="Trebuchet MS" pitchFamily="34" charset="0"/>
              <a:ea typeface="Arial Unicode MS" pitchFamily="34" charset="-128"/>
              <a:cs typeface="Arial Unicode MS" pitchFamily="34" charset="-128"/>
            </a:rPr>
            <a:t>to </a:t>
          </a:r>
          <a:r>
            <a:rPr lang="en-US" sz="2200" kern="1200" spc="-75" dirty="0">
              <a:latin typeface="Trebuchet MS" pitchFamily="34" charset="0"/>
              <a:ea typeface="Arial Unicode MS" pitchFamily="34" charset="-128"/>
              <a:cs typeface="Arial Unicode MS" pitchFamily="34" charset="-128"/>
            </a:rPr>
            <a:t>other </a:t>
          </a:r>
          <a:r>
            <a:rPr lang="en-US" sz="2200" kern="1200" spc="-85" dirty="0">
              <a:latin typeface="Trebuchet MS" pitchFamily="34" charset="0"/>
              <a:ea typeface="Arial Unicode MS" pitchFamily="34" charset="-128"/>
              <a:cs typeface="Arial Unicode MS" pitchFamily="34" charset="-128"/>
            </a:rPr>
            <a:t>trust </a:t>
          </a:r>
          <a:r>
            <a:rPr lang="en-US" sz="2200" kern="1200" spc="25" dirty="0">
              <a:latin typeface="Trebuchet MS" pitchFamily="34" charset="0"/>
              <a:ea typeface="Arial Unicode MS" pitchFamily="34" charset="-128"/>
              <a:cs typeface="Arial Unicode MS" pitchFamily="34" charset="-128"/>
            </a:rPr>
            <a:t>or </a:t>
          </a:r>
          <a:r>
            <a:rPr lang="en-US" sz="2200" kern="1200" spc="-110" dirty="0">
              <a:latin typeface="Trebuchet MS" pitchFamily="34" charset="0"/>
              <a:ea typeface="Arial Unicode MS" pitchFamily="34" charset="-128"/>
              <a:cs typeface="Arial Unicode MS" pitchFamily="34" charset="-128"/>
            </a:rPr>
            <a:t>institution </a:t>
          </a:r>
          <a:r>
            <a:rPr lang="en-US" sz="2200" kern="1200" spc="-150" dirty="0">
              <a:latin typeface="Trebuchet MS" pitchFamily="34" charset="0"/>
              <a:ea typeface="Arial Unicode MS" pitchFamily="34" charset="-128"/>
              <a:cs typeface="Arial Unicode MS" pitchFamily="34" charset="-128"/>
            </a:rPr>
            <a:t>chargeable </a:t>
          </a:r>
          <a:r>
            <a:rPr lang="en-US" sz="2200" kern="1200" spc="-135" dirty="0">
              <a:latin typeface="Trebuchet MS" pitchFamily="34" charset="0"/>
              <a:ea typeface="Arial Unicode MS" pitchFamily="34" charset="-128"/>
              <a:cs typeface="Arial Unicode MS" pitchFamily="34" charset="-128"/>
            </a:rPr>
            <a:t>as </a:t>
          </a:r>
          <a:r>
            <a:rPr lang="en-US" sz="2200" kern="1200" spc="-90" dirty="0">
              <a:latin typeface="Trebuchet MS" pitchFamily="34" charset="0"/>
              <a:ea typeface="Arial Unicode MS" pitchFamily="34" charset="-128"/>
              <a:cs typeface="Arial Unicode MS" pitchFamily="34" charset="-128"/>
            </a:rPr>
            <a:t>per  </a:t>
          </a:r>
          <a:r>
            <a:rPr lang="en-US" sz="2200" kern="1200" spc="-120" dirty="0">
              <a:latin typeface="Trebuchet MS" pitchFamily="34" charset="0"/>
              <a:ea typeface="Arial Unicode MS" pitchFamily="34" charset="-128"/>
              <a:cs typeface="Arial Unicode MS" pitchFamily="34" charset="-128"/>
            </a:rPr>
            <a:t>Explanation </a:t>
          </a:r>
          <a:r>
            <a:rPr lang="en-US" sz="2200" kern="1200" spc="-55" dirty="0">
              <a:latin typeface="Trebuchet MS" pitchFamily="34" charset="0"/>
              <a:ea typeface="Arial Unicode MS" pitchFamily="34" charset="-128"/>
              <a:cs typeface="Arial Unicode MS" pitchFamily="34" charset="-128"/>
            </a:rPr>
            <a:t>2 </a:t>
          </a:r>
          <a:r>
            <a:rPr lang="en-US" sz="2200" kern="1200" spc="-50" dirty="0">
              <a:latin typeface="Trebuchet MS" pitchFamily="34" charset="0"/>
              <a:ea typeface="Arial Unicode MS" pitchFamily="34" charset="-128"/>
              <a:cs typeface="Arial Unicode MS" pitchFamily="34" charset="-128"/>
            </a:rPr>
            <a:t>to </a:t>
          </a:r>
          <a:r>
            <a:rPr lang="en-US" sz="2200" kern="1200" spc="-105" dirty="0">
              <a:latin typeface="Trebuchet MS" pitchFamily="34" charset="0"/>
              <a:ea typeface="Arial Unicode MS" pitchFamily="34" charset="-128"/>
              <a:cs typeface="Arial Unicode MS" pitchFamily="34" charset="-128"/>
            </a:rPr>
            <a:t>section</a:t>
          </a:r>
          <a:r>
            <a:rPr lang="en-US" sz="2200" kern="1200" spc="-60" dirty="0">
              <a:latin typeface="Trebuchet MS" pitchFamily="34" charset="0"/>
              <a:ea typeface="Arial Unicode MS" pitchFamily="34" charset="-128"/>
              <a:cs typeface="Arial Unicode MS" pitchFamily="34" charset="-128"/>
            </a:rPr>
            <a:t> </a:t>
          </a:r>
          <a:r>
            <a:rPr lang="en-US" sz="2200" kern="1200" spc="-70" dirty="0">
              <a:latin typeface="Trebuchet MS" pitchFamily="34" charset="0"/>
              <a:ea typeface="Arial Unicode MS" pitchFamily="34" charset="-128"/>
              <a:cs typeface="Arial Unicode MS" pitchFamily="34" charset="-128"/>
            </a:rPr>
            <a:t>11(1)</a:t>
          </a:r>
          <a:endParaRPr lang="en-US" sz="2200" kern="1200" dirty="0">
            <a:latin typeface="Trebuchet MS" pitchFamily="34" charset="0"/>
            <a:ea typeface="Arial Unicode MS" pitchFamily="34" charset="-128"/>
            <a:cs typeface="Arial Unicode MS" pitchFamily="34" charset="-128"/>
          </a:endParaRPr>
        </a:p>
        <a:p>
          <a:pPr marL="228600" lvl="1" indent="-228600" algn="l" defTabSz="977900">
            <a:lnSpc>
              <a:spcPct val="90000"/>
            </a:lnSpc>
            <a:spcBef>
              <a:spcPct val="0"/>
            </a:spcBef>
            <a:spcAft>
              <a:spcPct val="15000"/>
            </a:spcAft>
            <a:buChar char="•"/>
          </a:pPr>
          <a:r>
            <a:rPr lang="en-US" sz="2200" kern="1200" spc="-65" dirty="0">
              <a:latin typeface="Trebuchet MS"/>
              <a:cs typeface="Trebuchet MS"/>
            </a:rPr>
            <a:t>Deduction </a:t>
          </a:r>
          <a:r>
            <a:rPr lang="en-US" sz="2200" kern="1200" spc="-240" dirty="0">
              <a:latin typeface="Trebuchet MS"/>
              <a:cs typeface="Trebuchet MS"/>
            </a:rPr>
            <a:t>u/s</a:t>
          </a:r>
          <a:r>
            <a:rPr lang="en-US" sz="2200" kern="1200" spc="-75" dirty="0">
              <a:latin typeface="Trebuchet MS"/>
              <a:cs typeface="Trebuchet MS"/>
            </a:rPr>
            <a:t> </a:t>
          </a:r>
          <a:r>
            <a:rPr lang="en-US" sz="2200" kern="1200" spc="60" dirty="0">
              <a:latin typeface="Trebuchet MS"/>
              <a:cs typeface="Trebuchet MS"/>
            </a:rPr>
            <a:t>10AA</a:t>
          </a:r>
          <a:endParaRPr lang="en-US" sz="2200" kern="1200" dirty="0">
            <a:latin typeface="Arial Unicode MS" pitchFamily="34" charset="-128"/>
            <a:ea typeface="Arial Unicode MS" pitchFamily="34" charset="-128"/>
            <a:cs typeface="Arial Unicode MS" pitchFamily="34" charset="-128"/>
          </a:endParaRPr>
        </a:p>
      </dsp:txBody>
      <dsp:txXfrm>
        <a:off x="3291839" y="272634"/>
        <a:ext cx="4121531" cy="1632459"/>
      </dsp:txXfrm>
    </dsp:sp>
    <dsp:sp modelId="{8BFFE33A-22A8-49FE-B7BE-2411BB7E4325}">
      <dsp:nvSpPr>
        <dsp:cNvPr id="0" name=""/>
        <dsp:cNvSpPr/>
      </dsp:nvSpPr>
      <dsp:spPr>
        <a:xfrm>
          <a:off x="0" y="558"/>
          <a:ext cx="3291840" cy="21766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b="1" kern="1200" spc="-55" dirty="0">
              <a:solidFill>
                <a:srgbClr val="FFFFFF"/>
              </a:solidFill>
              <a:latin typeface="Trebuchet MS" pitchFamily="34" charset="0"/>
              <a:ea typeface="Arial Unicode MS" pitchFamily="34" charset="-128"/>
              <a:cs typeface="Arial Unicode MS" pitchFamily="34" charset="-128"/>
            </a:rPr>
            <a:t>Removed </a:t>
          </a:r>
          <a:r>
            <a:rPr lang="en-US" sz="2800" kern="1200" spc="-150" dirty="0">
              <a:solidFill>
                <a:srgbClr val="FFFFFF"/>
              </a:solidFill>
              <a:latin typeface="Trebuchet MS" pitchFamily="34" charset="0"/>
              <a:ea typeface="Arial Unicode MS" pitchFamily="34" charset="-128"/>
              <a:cs typeface="Arial Unicode MS" pitchFamily="34" charset="-128"/>
            </a:rPr>
            <a:t>following </a:t>
          </a:r>
          <a:r>
            <a:rPr lang="en-US" sz="2800" b="1" kern="1200" spc="40" dirty="0">
              <a:solidFill>
                <a:srgbClr val="FFFFFF"/>
              </a:solidFill>
              <a:latin typeface="Trebuchet MS" pitchFamily="34" charset="0"/>
              <a:ea typeface="Arial Unicode MS" pitchFamily="34" charset="-128"/>
              <a:cs typeface="Arial Unicode MS" pitchFamily="34" charset="-128"/>
            </a:rPr>
            <a:t>two </a:t>
          </a:r>
          <a:r>
            <a:rPr lang="en-US" sz="2800" b="1" kern="1200" spc="-65" dirty="0">
              <a:solidFill>
                <a:srgbClr val="FFFFFF"/>
              </a:solidFill>
              <a:latin typeface="Trebuchet MS" pitchFamily="34" charset="0"/>
              <a:ea typeface="Arial Unicode MS" pitchFamily="34" charset="-128"/>
              <a:cs typeface="Arial Unicode MS" pitchFamily="34" charset="-128"/>
            </a:rPr>
            <a:t>points </a:t>
          </a:r>
          <a:r>
            <a:rPr lang="en-US" sz="2800" kern="1200" spc="-130" dirty="0">
              <a:solidFill>
                <a:srgbClr val="FFFFFF"/>
              </a:solidFill>
              <a:latin typeface="Trebuchet MS" pitchFamily="34" charset="0"/>
              <a:ea typeface="Arial Unicode MS" pitchFamily="34" charset="-128"/>
              <a:cs typeface="Arial Unicode MS" pitchFamily="34" charset="-128"/>
            </a:rPr>
            <a:t>from </a:t>
          </a:r>
          <a:r>
            <a:rPr lang="en-US" sz="2800" kern="1200" spc="-135" dirty="0">
              <a:solidFill>
                <a:srgbClr val="FFFFFF"/>
              </a:solidFill>
              <a:latin typeface="Trebuchet MS" pitchFamily="34" charset="0"/>
              <a:ea typeface="Arial Unicode MS" pitchFamily="34" charset="-128"/>
              <a:cs typeface="Arial Unicode MS" pitchFamily="34" charset="-128"/>
            </a:rPr>
            <a:t>Part </a:t>
          </a:r>
          <a:r>
            <a:rPr lang="en-US" sz="2800" kern="1200" spc="-10" dirty="0">
              <a:solidFill>
                <a:srgbClr val="FFFFFF"/>
              </a:solidFill>
              <a:latin typeface="Trebuchet MS" pitchFamily="34" charset="0"/>
              <a:ea typeface="Arial Unicode MS" pitchFamily="34" charset="-128"/>
              <a:cs typeface="Arial Unicode MS" pitchFamily="34" charset="-128"/>
            </a:rPr>
            <a:t>B </a:t>
          </a:r>
          <a:r>
            <a:rPr lang="en-US" sz="2800" kern="1200" spc="-45" dirty="0">
              <a:solidFill>
                <a:srgbClr val="FFFFFF"/>
              </a:solidFill>
              <a:latin typeface="Trebuchet MS" pitchFamily="34" charset="0"/>
              <a:ea typeface="Arial Unicode MS" pitchFamily="34" charset="-128"/>
              <a:cs typeface="Arial Unicode MS" pitchFamily="34" charset="-128"/>
            </a:rPr>
            <a:t>(</a:t>
          </a:r>
          <a:r>
            <a:rPr lang="en-US" sz="2800" b="1" kern="1200" spc="-45" dirty="0">
              <a:solidFill>
                <a:srgbClr val="FFFFFF"/>
              </a:solidFill>
              <a:latin typeface="Trebuchet MS" pitchFamily="34" charset="0"/>
              <a:ea typeface="Arial Unicode MS" pitchFamily="34" charset="-128"/>
              <a:cs typeface="Arial Unicode MS" pitchFamily="34" charset="-128"/>
            </a:rPr>
            <a:t>Total  </a:t>
          </a:r>
          <a:r>
            <a:rPr lang="en-US" sz="2800" b="1" kern="1200" spc="-65" dirty="0">
              <a:solidFill>
                <a:srgbClr val="FFFFFF"/>
              </a:solidFill>
              <a:latin typeface="Trebuchet MS" pitchFamily="34" charset="0"/>
              <a:ea typeface="Arial Unicode MS" pitchFamily="34" charset="-128"/>
              <a:cs typeface="Arial Unicode MS" pitchFamily="34" charset="-128"/>
            </a:rPr>
            <a:t>Income</a:t>
          </a:r>
          <a:r>
            <a:rPr lang="en-US" sz="2800" kern="1200" spc="-65" dirty="0">
              <a:solidFill>
                <a:srgbClr val="FFFFFF"/>
              </a:solidFill>
              <a:latin typeface="Trebuchet MS" pitchFamily="34" charset="0"/>
              <a:ea typeface="Arial Unicode MS" pitchFamily="34" charset="-128"/>
              <a:cs typeface="Arial Unicode MS" pitchFamily="34" charset="-128"/>
            </a:rPr>
            <a:t>):</a:t>
          </a:r>
          <a:endParaRPr lang="en-US" sz="2800" kern="1200" dirty="0">
            <a:latin typeface="Trebuchet MS" pitchFamily="34" charset="0"/>
            <a:ea typeface="Arial Unicode MS" pitchFamily="34" charset="-128"/>
            <a:cs typeface="Arial Unicode MS" pitchFamily="34" charset="-128"/>
          </a:endParaRPr>
        </a:p>
      </dsp:txBody>
      <dsp:txXfrm>
        <a:off x="106253" y="106811"/>
        <a:ext cx="3079334" cy="1964105"/>
      </dsp:txXfrm>
    </dsp:sp>
    <dsp:sp modelId="{28852809-F70C-4574-8638-C098264B52A4}">
      <dsp:nvSpPr>
        <dsp:cNvPr id="0" name=""/>
        <dsp:cNvSpPr/>
      </dsp:nvSpPr>
      <dsp:spPr>
        <a:xfrm>
          <a:off x="3291839" y="2394830"/>
          <a:ext cx="4937760" cy="2176611"/>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n-US" sz="2400" kern="1200" spc="10" dirty="0">
              <a:latin typeface="Trebuchet MS"/>
              <a:cs typeface="Trebuchet MS"/>
            </a:rPr>
            <a:t>Net </a:t>
          </a:r>
          <a:r>
            <a:rPr lang="en-US" sz="2400" kern="1200" spc="-125" dirty="0">
              <a:latin typeface="Trebuchet MS"/>
              <a:cs typeface="Trebuchet MS"/>
            </a:rPr>
            <a:t>tax </a:t>
          </a:r>
          <a:r>
            <a:rPr lang="en-US" sz="2400" kern="1200" spc="-185" dirty="0">
              <a:latin typeface="Trebuchet MS"/>
              <a:cs typeface="Trebuchet MS"/>
            </a:rPr>
            <a:t>payable </a:t>
          </a:r>
          <a:r>
            <a:rPr lang="en-US" sz="2400" kern="1200" spc="-40" dirty="0">
              <a:latin typeface="Trebuchet MS"/>
              <a:cs typeface="Trebuchet MS"/>
            </a:rPr>
            <a:t>on </a:t>
          </a:r>
          <a:r>
            <a:rPr lang="en-US" sz="2400" kern="1200" spc="40" dirty="0">
              <a:latin typeface="Trebuchet MS"/>
              <a:cs typeface="Trebuchet MS"/>
            </a:rPr>
            <a:t>115TD </a:t>
          </a:r>
          <a:r>
            <a:rPr lang="en-US" sz="2400" kern="1200" spc="-110" dirty="0">
              <a:latin typeface="Trebuchet MS"/>
              <a:cs typeface="Trebuchet MS"/>
            </a:rPr>
            <a:t>income </a:t>
          </a:r>
          <a:r>
            <a:rPr lang="en-US" sz="2400" kern="1200" spc="-140" dirty="0">
              <a:latin typeface="Trebuchet MS"/>
              <a:cs typeface="Trebuchet MS"/>
            </a:rPr>
            <a:t>including </a:t>
          </a:r>
          <a:r>
            <a:rPr lang="en-US" sz="2400" kern="1200" spc="-120" dirty="0">
              <a:latin typeface="Trebuchet MS"/>
              <a:cs typeface="Trebuchet MS"/>
            </a:rPr>
            <a:t>interest </a:t>
          </a:r>
          <a:r>
            <a:rPr lang="en-US" sz="2400" kern="1200" spc="-240" dirty="0">
              <a:latin typeface="Trebuchet MS"/>
              <a:cs typeface="Trebuchet MS"/>
            </a:rPr>
            <a:t>u/s </a:t>
          </a:r>
          <a:r>
            <a:rPr lang="en-US" sz="2400" kern="1200" spc="-40" dirty="0">
              <a:latin typeface="Trebuchet MS"/>
              <a:cs typeface="Trebuchet MS"/>
            </a:rPr>
            <a:t>115TE  </a:t>
          </a:r>
          <a:r>
            <a:rPr lang="en-US" sz="2400" kern="1200" spc="-170" dirty="0">
              <a:latin typeface="Trebuchet MS"/>
              <a:cs typeface="Trebuchet MS"/>
            </a:rPr>
            <a:t>(</a:t>
          </a:r>
          <a:r>
            <a:rPr lang="en-US" sz="2400" kern="1200" spc="-170" dirty="0" err="1">
              <a:latin typeface="Trebuchet MS"/>
              <a:cs typeface="Trebuchet MS"/>
            </a:rPr>
            <a:t>Sr.no</a:t>
          </a:r>
          <a:r>
            <a:rPr lang="en-US" sz="2400" kern="1200" spc="-170" dirty="0">
              <a:latin typeface="Trebuchet MS"/>
              <a:cs typeface="Trebuchet MS"/>
            </a:rPr>
            <a:t>. </a:t>
          </a:r>
          <a:r>
            <a:rPr lang="en-US" sz="2400" kern="1200" spc="-55" dirty="0">
              <a:latin typeface="Trebuchet MS"/>
              <a:cs typeface="Trebuchet MS"/>
            </a:rPr>
            <a:t>12 </a:t>
          </a:r>
          <a:r>
            <a:rPr lang="en-US" sz="2400" kern="1200" spc="-114" dirty="0">
              <a:latin typeface="Trebuchet MS"/>
              <a:cs typeface="Trebuchet MS"/>
            </a:rPr>
            <a:t>of </a:t>
          </a:r>
          <a:r>
            <a:rPr lang="en-US" sz="2400" kern="1200" spc="-125" dirty="0">
              <a:latin typeface="Trebuchet MS"/>
              <a:cs typeface="Trebuchet MS"/>
            </a:rPr>
            <a:t>Schedule</a:t>
          </a:r>
          <a:r>
            <a:rPr lang="en-US" sz="2400" kern="1200" spc="-185" dirty="0">
              <a:latin typeface="Trebuchet MS"/>
              <a:cs typeface="Trebuchet MS"/>
            </a:rPr>
            <a:t> </a:t>
          </a:r>
          <a:r>
            <a:rPr lang="en-US" sz="2400" kern="1200" spc="15" dirty="0">
              <a:latin typeface="Trebuchet MS"/>
              <a:cs typeface="Trebuchet MS"/>
            </a:rPr>
            <a:t>115TD)</a:t>
          </a:r>
          <a:endParaRPr lang="en-US" sz="2400" kern="1200" dirty="0"/>
        </a:p>
      </dsp:txBody>
      <dsp:txXfrm>
        <a:off x="3291839" y="2666906"/>
        <a:ext cx="4121531" cy="1632459"/>
      </dsp:txXfrm>
    </dsp:sp>
    <dsp:sp modelId="{57CF7F85-8E77-44C8-A7E5-519F4CD10126}">
      <dsp:nvSpPr>
        <dsp:cNvPr id="0" name=""/>
        <dsp:cNvSpPr/>
      </dsp:nvSpPr>
      <dsp:spPr>
        <a:xfrm>
          <a:off x="0" y="2394830"/>
          <a:ext cx="3291840" cy="21766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kern="1200" spc="-25" dirty="0">
              <a:solidFill>
                <a:srgbClr val="FFFFFF"/>
              </a:solidFill>
              <a:latin typeface="Arial"/>
              <a:cs typeface="Arial"/>
            </a:rPr>
            <a:t>Added </a:t>
          </a:r>
          <a:r>
            <a:rPr lang="en-US" sz="2700" b="1" kern="1200" spc="-45" dirty="0">
              <a:solidFill>
                <a:srgbClr val="FFFFFF"/>
              </a:solidFill>
              <a:latin typeface="Arial"/>
              <a:cs typeface="Arial"/>
            </a:rPr>
            <a:t>new </a:t>
          </a:r>
          <a:r>
            <a:rPr lang="en-US" sz="2700" b="1" kern="1200" spc="-5" dirty="0">
              <a:solidFill>
                <a:srgbClr val="FFFFFF"/>
              </a:solidFill>
              <a:latin typeface="Arial"/>
              <a:cs typeface="Arial"/>
            </a:rPr>
            <a:t>point </a:t>
          </a:r>
          <a:r>
            <a:rPr lang="en-US" sz="2700" kern="1200" spc="-114" dirty="0">
              <a:solidFill>
                <a:srgbClr val="FFFFFF"/>
              </a:solidFill>
              <a:latin typeface="Trebuchet MS"/>
              <a:cs typeface="Trebuchet MS"/>
            </a:rPr>
            <a:t>under </a:t>
          </a:r>
          <a:r>
            <a:rPr lang="en-US" sz="2700" kern="1200" spc="-135" dirty="0">
              <a:solidFill>
                <a:srgbClr val="FFFFFF"/>
              </a:solidFill>
              <a:latin typeface="Trebuchet MS"/>
              <a:cs typeface="Trebuchet MS"/>
            </a:rPr>
            <a:t>Part </a:t>
          </a:r>
          <a:r>
            <a:rPr lang="en-US" sz="2700" kern="1200" spc="-10" dirty="0">
              <a:solidFill>
                <a:srgbClr val="FFFFFF"/>
              </a:solidFill>
              <a:latin typeface="Trebuchet MS"/>
              <a:cs typeface="Trebuchet MS"/>
            </a:rPr>
            <a:t>B </a:t>
          </a:r>
          <a:r>
            <a:rPr lang="en-US" sz="2700" kern="1200" spc="385" dirty="0">
              <a:solidFill>
                <a:srgbClr val="FFFFFF"/>
              </a:solidFill>
              <a:latin typeface="Trebuchet MS"/>
              <a:cs typeface="Trebuchet MS"/>
            </a:rPr>
            <a:t>–</a:t>
          </a:r>
          <a:r>
            <a:rPr lang="en-US" sz="2700" kern="1200" spc="-30" dirty="0">
              <a:solidFill>
                <a:srgbClr val="FFFFFF"/>
              </a:solidFill>
              <a:latin typeface="Trebuchet MS"/>
              <a:cs typeface="Trebuchet MS"/>
            </a:rPr>
            <a:t> </a:t>
          </a:r>
          <a:r>
            <a:rPr lang="en-US" sz="2700" b="1" kern="1200" spc="30" dirty="0">
              <a:solidFill>
                <a:srgbClr val="FFFFFF"/>
              </a:solidFill>
              <a:latin typeface="Arial"/>
              <a:cs typeface="Arial"/>
            </a:rPr>
            <a:t>Computation  </a:t>
          </a:r>
          <a:r>
            <a:rPr lang="en-US" sz="2700" b="1" kern="1200" spc="-65" dirty="0">
              <a:solidFill>
                <a:srgbClr val="FFFFFF"/>
              </a:solidFill>
              <a:latin typeface="Arial"/>
              <a:cs typeface="Arial"/>
            </a:rPr>
            <a:t>of </a:t>
          </a:r>
          <a:r>
            <a:rPr lang="en-US" sz="2700" b="1" kern="1200" spc="45" dirty="0">
              <a:solidFill>
                <a:srgbClr val="FFFFFF"/>
              </a:solidFill>
              <a:latin typeface="Arial"/>
              <a:cs typeface="Arial"/>
            </a:rPr>
            <a:t>tax </a:t>
          </a:r>
          <a:r>
            <a:rPr lang="en-US" sz="2700" b="1" kern="1200" spc="-20" dirty="0">
              <a:solidFill>
                <a:srgbClr val="FFFFFF"/>
              </a:solidFill>
              <a:latin typeface="Arial"/>
              <a:cs typeface="Arial"/>
            </a:rPr>
            <a:t>liability </a:t>
          </a:r>
          <a:r>
            <a:rPr lang="en-US" sz="2700" b="1" kern="1200" spc="-55" dirty="0">
              <a:solidFill>
                <a:srgbClr val="FFFFFF"/>
              </a:solidFill>
              <a:latin typeface="Arial"/>
              <a:cs typeface="Arial"/>
            </a:rPr>
            <a:t>on </a:t>
          </a:r>
          <a:r>
            <a:rPr lang="en-US" sz="2700" b="1" kern="1200" spc="50" dirty="0">
              <a:solidFill>
                <a:srgbClr val="FFFFFF"/>
              </a:solidFill>
              <a:latin typeface="Arial"/>
              <a:cs typeface="Arial"/>
            </a:rPr>
            <a:t>total</a:t>
          </a:r>
          <a:r>
            <a:rPr lang="en-US" sz="2700" b="1" kern="1200" spc="-5" dirty="0">
              <a:solidFill>
                <a:srgbClr val="FFFFFF"/>
              </a:solidFill>
              <a:latin typeface="Arial"/>
              <a:cs typeface="Arial"/>
            </a:rPr>
            <a:t> </a:t>
          </a:r>
          <a:r>
            <a:rPr lang="en-US" sz="2700" b="1" kern="1200" spc="-80" dirty="0">
              <a:solidFill>
                <a:srgbClr val="FFFFFF"/>
              </a:solidFill>
              <a:latin typeface="Arial"/>
              <a:cs typeface="Arial"/>
            </a:rPr>
            <a:t>income</a:t>
          </a:r>
          <a:r>
            <a:rPr lang="en-US" sz="2700" kern="1200" spc="-80" dirty="0">
              <a:solidFill>
                <a:srgbClr val="FFFFFF"/>
              </a:solidFill>
              <a:latin typeface="Trebuchet MS"/>
              <a:cs typeface="Trebuchet MS"/>
            </a:rPr>
            <a:t>:</a:t>
          </a:r>
          <a:endParaRPr lang="en-US" sz="2700" kern="1200" dirty="0"/>
        </a:p>
      </dsp:txBody>
      <dsp:txXfrm>
        <a:off x="106253" y="2501083"/>
        <a:ext cx="3079334" cy="19641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C6C5E-848E-4423-8D70-1E348DB0E17D}">
      <dsp:nvSpPr>
        <dsp:cNvPr id="0" name=""/>
        <dsp:cNvSpPr/>
      </dsp:nvSpPr>
      <dsp:spPr>
        <a:xfrm rot="16200000">
          <a:off x="1687512" y="-1687512"/>
          <a:ext cx="5006975" cy="8382000"/>
        </a:xfrm>
        <a:prstGeom prst="flowChartManualOperation">
          <a:avLst/>
        </a:prstGeom>
        <a:solidFill>
          <a:schemeClr val="accent2">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1450" tIns="0" rIns="168672" bIns="0" numCol="1" spcCol="1270" anchor="t" anchorCtr="0">
          <a:noAutofit/>
        </a:bodyPr>
        <a:lstStyle/>
        <a:p>
          <a:pPr marL="0" lvl="0" indent="0" algn="l" defTabSz="1200150">
            <a:lnSpc>
              <a:spcPct val="90000"/>
            </a:lnSpc>
            <a:spcBef>
              <a:spcPct val="0"/>
            </a:spcBef>
            <a:spcAft>
              <a:spcPct val="35000"/>
            </a:spcAft>
            <a:buNone/>
          </a:pPr>
          <a:r>
            <a:rPr lang="en-IN" sz="2700" b="1" kern="1200" dirty="0"/>
            <a:t>Information relating to </a:t>
          </a:r>
          <a:r>
            <a:rPr lang="en-IN" sz="2700" b="1" kern="1200" dirty="0" err="1"/>
            <a:t>Assesse</a:t>
          </a:r>
          <a:r>
            <a:rPr lang="en-IN" sz="2700" b="1" kern="1200" dirty="0"/>
            <a:t> </a:t>
          </a:r>
          <a:endParaRPr lang="en-US" sz="2700" b="1" kern="1200" dirty="0"/>
        </a:p>
        <a:p>
          <a:pPr marL="228600" lvl="1" indent="-228600" algn="l" defTabSz="933450">
            <a:lnSpc>
              <a:spcPct val="90000"/>
            </a:lnSpc>
            <a:spcBef>
              <a:spcPct val="0"/>
            </a:spcBef>
            <a:spcAft>
              <a:spcPct val="15000"/>
            </a:spcAft>
            <a:buChar char="•"/>
          </a:pPr>
          <a:r>
            <a:rPr lang="en-US" sz="2100" kern="1200" dirty="0"/>
            <a:t>Name</a:t>
          </a:r>
        </a:p>
        <a:p>
          <a:pPr marL="228600" lvl="1" indent="-228600" algn="l" defTabSz="933450">
            <a:lnSpc>
              <a:spcPct val="90000"/>
            </a:lnSpc>
            <a:spcBef>
              <a:spcPct val="0"/>
            </a:spcBef>
            <a:spcAft>
              <a:spcPct val="15000"/>
            </a:spcAft>
            <a:buChar char="•"/>
          </a:pPr>
          <a:r>
            <a:rPr lang="en-US" sz="2100" kern="1200" dirty="0"/>
            <a:t>PAN</a:t>
          </a:r>
        </a:p>
        <a:p>
          <a:pPr marL="228600" lvl="1" indent="-228600" algn="l" defTabSz="933450">
            <a:lnSpc>
              <a:spcPct val="90000"/>
            </a:lnSpc>
            <a:spcBef>
              <a:spcPct val="0"/>
            </a:spcBef>
            <a:spcAft>
              <a:spcPct val="15000"/>
            </a:spcAft>
            <a:buChar char="•"/>
          </a:pPr>
          <a:r>
            <a:rPr lang="en-US" sz="2100" kern="1200" dirty="0"/>
            <a:t>Aadhar</a:t>
          </a:r>
        </a:p>
        <a:p>
          <a:pPr marL="228600" lvl="1" indent="-228600" algn="l" defTabSz="933450">
            <a:lnSpc>
              <a:spcPct val="90000"/>
            </a:lnSpc>
            <a:spcBef>
              <a:spcPct val="0"/>
            </a:spcBef>
            <a:spcAft>
              <a:spcPct val="15000"/>
            </a:spcAft>
            <a:buChar char="•"/>
          </a:pPr>
          <a:r>
            <a:rPr lang="en-US" sz="2100" kern="1200" dirty="0"/>
            <a:t>Birthdate/Incorporation Date</a:t>
          </a:r>
        </a:p>
        <a:p>
          <a:pPr marL="228600" lvl="1" indent="-228600" algn="l" defTabSz="933450">
            <a:lnSpc>
              <a:spcPct val="90000"/>
            </a:lnSpc>
            <a:spcBef>
              <a:spcPct val="0"/>
            </a:spcBef>
            <a:spcAft>
              <a:spcPct val="15000"/>
            </a:spcAft>
            <a:buChar char="•"/>
          </a:pPr>
          <a:r>
            <a:rPr lang="en-US" sz="2100" kern="1200" dirty="0"/>
            <a:t>Email Address</a:t>
          </a:r>
        </a:p>
        <a:p>
          <a:pPr marL="228600" lvl="1" indent="-228600" algn="l" defTabSz="933450">
            <a:lnSpc>
              <a:spcPct val="90000"/>
            </a:lnSpc>
            <a:spcBef>
              <a:spcPct val="0"/>
            </a:spcBef>
            <a:spcAft>
              <a:spcPct val="15000"/>
            </a:spcAft>
            <a:buChar char="•"/>
          </a:pPr>
          <a:r>
            <a:rPr lang="en-US" sz="2100" kern="1200" dirty="0"/>
            <a:t>Mobile No</a:t>
          </a:r>
        </a:p>
        <a:p>
          <a:pPr marL="228600" lvl="1" indent="-228600" algn="l" defTabSz="933450">
            <a:lnSpc>
              <a:spcPct val="90000"/>
            </a:lnSpc>
            <a:spcBef>
              <a:spcPct val="0"/>
            </a:spcBef>
            <a:spcAft>
              <a:spcPct val="15000"/>
            </a:spcAft>
            <a:buChar char="•"/>
          </a:pPr>
          <a:r>
            <a:rPr lang="en-US" sz="2100" kern="1200" dirty="0"/>
            <a:t>Address</a:t>
          </a:r>
        </a:p>
      </dsp:txBody>
      <dsp:txXfrm rot="5400000">
        <a:off x="0" y="1001395"/>
        <a:ext cx="8382000" cy="30041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C6C5E-848E-4423-8D70-1E348DB0E17D}">
      <dsp:nvSpPr>
        <dsp:cNvPr id="0" name=""/>
        <dsp:cNvSpPr/>
      </dsp:nvSpPr>
      <dsp:spPr>
        <a:xfrm rot="16200000">
          <a:off x="-481555" y="485750"/>
          <a:ext cx="5006975" cy="4035474"/>
        </a:xfrm>
        <a:prstGeom prst="flowChartManualOperation">
          <a:avLst/>
        </a:prstGeom>
        <a:solidFill>
          <a:schemeClr val="accent2">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1450" tIns="0" rIns="172393" bIns="0" numCol="1" spcCol="1270" anchor="t" anchorCtr="0">
          <a:noAutofit/>
        </a:bodyPr>
        <a:lstStyle/>
        <a:p>
          <a:pPr marL="0" lvl="0" indent="0" algn="l" defTabSz="1200150">
            <a:lnSpc>
              <a:spcPct val="90000"/>
            </a:lnSpc>
            <a:spcBef>
              <a:spcPct val="0"/>
            </a:spcBef>
            <a:spcAft>
              <a:spcPct val="35000"/>
            </a:spcAft>
            <a:buNone/>
          </a:pPr>
          <a:r>
            <a:rPr lang="en-IN" sz="2700" b="1" kern="1200" dirty="0"/>
            <a:t>Information relating to </a:t>
          </a:r>
          <a:endParaRPr lang="en-US" sz="2700" b="1" kern="1200" dirty="0"/>
        </a:p>
        <a:p>
          <a:pPr marL="228600" lvl="1" indent="-228600" algn="l" defTabSz="933450">
            <a:lnSpc>
              <a:spcPct val="90000"/>
            </a:lnSpc>
            <a:spcBef>
              <a:spcPct val="0"/>
            </a:spcBef>
            <a:spcAft>
              <a:spcPct val="15000"/>
            </a:spcAft>
            <a:buChar char="•"/>
          </a:pPr>
          <a:r>
            <a:rPr lang="en-IN" sz="2100" kern="1200" dirty="0"/>
            <a:t>TDS</a:t>
          </a:r>
          <a:endParaRPr lang="en-US" sz="2100" kern="1200" dirty="0"/>
        </a:p>
        <a:p>
          <a:pPr marL="228600" lvl="1" indent="-228600" algn="l" defTabSz="933450">
            <a:lnSpc>
              <a:spcPct val="90000"/>
            </a:lnSpc>
            <a:spcBef>
              <a:spcPct val="0"/>
            </a:spcBef>
            <a:spcAft>
              <a:spcPct val="15000"/>
            </a:spcAft>
            <a:buChar char="•"/>
          </a:pPr>
          <a:r>
            <a:rPr lang="en-IN" sz="2100" kern="1200" dirty="0"/>
            <a:t>SFT</a:t>
          </a:r>
          <a:endParaRPr lang="en-US" sz="2100" kern="1200" dirty="0"/>
        </a:p>
        <a:p>
          <a:pPr marL="228600" lvl="1" indent="-228600" algn="l" defTabSz="933450">
            <a:lnSpc>
              <a:spcPct val="90000"/>
            </a:lnSpc>
            <a:spcBef>
              <a:spcPct val="0"/>
            </a:spcBef>
            <a:spcAft>
              <a:spcPct val="15000"/>
            </a:spcAft>
            <a:buChar char="•"/>
          </a:pPr>
          <a:r>
            <a:rPr lang="en-IN" sz="2100" kern="1200" dirty="0"/>
            <a:t>Payment of taxes</a:t>
          </a:r>
          <a:endParaRPr lang="en-US" sz="2100" kern="1200" dirty="0"/>
        </a:p>
        <a:p>
          <a:pPr marL="228600" lvl="1" indent="-228600" algn="l" defTabSz="933450">
            <a:lnSpc>
              <a:spcPct val="90000"/>
            </a:lnSpc>
            <a:spcBef>
              <a:spcPct val="0"/>
            </a:spcBef>
            <a:spcAft>
              <a:spcPct val="15000"/>
            </a:spcAft>
            <a:buChar char="•"/>
          </a:pPr>
          <a:r>
            <a:rPr lang="en-IN" sz="2100" kern="1200" dirty="0"/>
            <a:t>Demand and Refund</a:t>
          </a:r>
          <a:endParaRPr lang="en-US" sz="2100" kern="1200" dirty="0"/>
        </a:p>
        <a:p>
          <a:pPr marL="228600" lvl="1" indent="-228600" algn="l" defTabSz="933450">
            <a:lnSpc>
              <a:spcPct val="90000"/>
            </a:lnSpc>
            <a:spcBef>
              <a:spcPct val="0"/>
            </a:spcBef>
            <a:spcAft>
              <a:spcPct val="15000"/>
            </a:spcAft>
            <a:buChar char="•"/>
          </a:pPr>
          <a:r>
            <a:rPr lang="en-IN" sz="2100" kern="1200" dirty="0"/>
            <a:t>Pending proceedings</a:t>
          </a:r>
          <a:endParaRPr lang="en-US" sz="2100" kern="1200" dirty="0"/>
        </a:p>
        <a:p>
          <a:pPr marL="228600" lvl="1" indent="-228600" algn="l" defTabSz="933450">
            <a:lnSpc>
              <a:spcPct val="90000"/>
            </a:lnSpc>
            <a:spcBef>
              <a:spcPct val="0"/>
            </a:spcBef>
            <a:spcAft>
              <a:spcPct val="15000"/>
            </a:spcAft>
            <a:buChar char="•"/>
          </a:pPr>
          <a:r>
            <a:rPr lang="en-IN" sz="2100" kern="1200" dirty="0"/>
            <a:t>Completed proceedings</a:t>
          </a:r>
          <a:endParaRPr lang="en-US" sz="2100" kern="1200" dirty="0"/>
        </a:p>
      </dsp:txBody>
      <dsp:txXfrm rot="5400000">
        <a:off x="4196" y="1001394"/>
        <a:ext cx="4035474" cy="3004185"/>
      </dsp:txXfrm>
    </dsp:sp>
    <dsp:sp modelId="{DE370462-2A0D-4793-8AD7-07B0780F71BD}">
      <dsp:nvSpPr>
        <dsp:cNvPr id="0" name=""/>
        <dsp:cNvSpPr/>
      </dsp:nvSpPr>
      <dsp:spPr>
        <a:xfrm rot="16200000">
          <a:off x="3781450" y="485750"/>
          <a:ext cx="5006975" cy="4035474"/>
        </a:xfrm>
        <a:prstGeom prst="flowChartManualOperation">
          <a:avLst/>
        </a:prstGeom>
        <a:solidFill>
          <a:schemeClr val="accent3">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0" rIns="152400" bIns="0" numCol="1" spcCol="1270" anchor="t" anchorCtr="0">
          <a:noAutofit/>
        </a:bodyPr>
        <a:lstStyle/>
        <a:p>
          <a:pPr marL="0" lvl="0" indent="0" algn="l" defTabSz="1066800">
            <a:lnSpc>
              <a:spcPct val="90000"/>
            </a:lnSpc>
            <a:spcBef>
              <a:spcPct val="0"/>
            </a:spcBef>
            <a:spcAft>
              <a:spcPct val="35000"/>
            </a:spcAft>
            <a:buNone/>
          </a:pPr>
          <a:r>
            <a:rPr lang="en-IN" sz="2400" b="1" kern="1200" dirty="0"/>
            <a:t>Information received from -</a:t>
          </a:r>
          <a:endParaRPr lang="en-US" sz="2400" b="1" kern="1200" dirty="0"/>
        </a:p>
        <a:p>
          <a:pPr marL="228600" lvl="1" indent="-228600" algn="l" defTabSz="889000">
            <a:lnSpc>
              <a:spcPct val="90000"/>
            </a:lnSpc>
            <a:spcBef>
              <a:spcPct val="0"/>
            </a:spcBef>
            <a:spcAft>
              <a:spcPct val="15000"/>
            </a:spcAft>
            <a:buChar char="•"/>
          </a:pPr>
          <a:r>
            <a:rPr lang="en-IN" sz="2000" kern="1200" dirty="0"/>
            <a:t>Foreign Government (under Exchange of Information treaty)</a:t>
          </a:r>
          <a:endParaRPr lang="en-US" sz="2000" kern="1200" dirty="0"/>
        </a:p>
        <a:p>
          <a:pPr marL="228600" lvl="1" indent="-228600" algn="l" defTabSz="889000">
            <a:lnSpc>
              <a:spcPct val="90000"/>
            </a:lnSpc>
            <a:spcBef>
              <a:spcPct val="0"/>
            </a:spcBef>
            <a:spcAft>
              <a:spcPct val="15000"/>
            </a:spcAft>
            <a:buChar char="•"/>
          </a:pPr>
          <a:r>
            <a:rPr lang="en-IN" sz="2000" kern="1200" dirty="0"/>
            <a:t>Officers under other law (GST department, CBI, SFIO, SEBI, etc)</a:t>
          </a:r>
          <a:endParaRPr lang="en-US" sz="2000" kern="1200" dirty="0"/>
        </a:p>
        <a:p>
          <a:pPr marL="228600" lvl="1" indent="-228600" algn="l" defTabSz="889000">
            <a:lnSpc>
              <a:spcPct val="90000"/>
            </a:lnSpc>
            <a:spcBef>
              <a:spcPct val="0"/>
            </a:spcBef>
            <a:spcAft>
              <a:spcPct val="15000"/>
            </a:spcAft>
            <a:buChar char="•"/>
          </a:pPr>
          <a:r>
            <a:rPr lang="en-IN" sz="2000" kern="1200" dirty="0"/>
            <a:t>Information received from any other person (Tax Evasion Petition)</a:t>
          </a:r>
          <a:endParaRPr lang="en-US" sz="2000" kern="1200" dirty="0"/>
        </a:p>
      </dsp:txBody>
      <dsp:txXfrm rot="5400000">
        <a:off x="4267201" y="1001394"/>
        <a:ext cx="4035474" cy="300418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6/20/2020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6/20/2020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6/20/2020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6/20/2020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6/20/2020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6/20/2020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taxguru.in/finance/download-finance-no-2-bill-2019-passed-lok-sabha.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s://taxguru.in/finance/finance-act-2020.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776288"/>
            <a:ext cx="8062912" cy="2195512"/>
          </a:xfrm>
        </p:spPr>
        <p:txBody>
          <a:bodyPr>
            <a:normAutofit/>
          </a:bodyPr>
          <a:lstStyle/>
          <a:p>
            <a:r>
              <a:rPr lang="en-IN" b="1" dirty="0"/>
              <a:t>KEY CHANGES IN ITR FORMS FOR A.Y. 2020-21</a:t>
            </a:r>
            <a:endParaRPr lang="en-US" b="1" dirty="0"/>
          </a:p>
        </p:txBody>
      </p:sp>
      <p:sp>
        <p:nvSpPr>
          <p:cNvPr id="3" name="Subtitle 2"/>
          <p:cNvSpPr>
            <a:spLocks noGrp="1"/>
          </p:cNvSpPr>
          <p:nvPr>
            <p:ph type="subTitle" idx="1"/>
          </p:nvPr>
        </p:nvSpPr>
        <p:spPr>
          <a:xfrm>
            <a:off x="304800" y="4343401"/>
            <a:ext cx="8062912" cy="2122764"/>
          </a:xfrm>
        </p:spPr>
        <p:txBody>
          <a:bodyPr>
            <a:normAutofit fontScale="92500" lnSpcReduction="20000"/>
          </a:bodyPr>
          <a:lstStyle/>
          <a:p>
            <a:pPr marL="3175" algn="l">
              <a:lnSpc>
                <a:spcPct val="100000"/>
              </a:lnSpc>
              <a:spcBef>
                <a:spcPts val="290"/>
              </a:spcBef>
            </a:pPr>
            <a:r>
              <a:rPr lang="en-US" sz="3200" dirty="0">
                <a:latin typeface="Arial"/>
                <a:cs typeface="Arial"/>
              </a:rPr>
              <a:t>Presented</a:t>
            </a:r>
            <a:r>
              <a:rPr lang="en-US" sz="3200" spc="-5" dirty="0">
                <a:latin typeface="Arial"/>
                <a:cs typeface="Arial"/>
              </a:rPr>
              <a:t> </a:t>
            </a:r>
            <a:r>
              <a:rPr lang="en-US" sz="3200" spc="-10" dirty="0">
                <a:latin typeface="Arial"/>
                <a:cs typeface="Arial"/>
              </a:rPr>
              <a:t>by:</a:t>
            </a:r>
            <a:endParaRPr lang="en-US" sz="3200" dirty="0">
              <a:latin typeface="Arial"/>
              <a:cs typeface="Arial"/>
            </a:endParaRPr>
          </a:p>
          <a:p>
            <a:pPr marL="12700" marR="5080" indent="635" algn="l">
              <a:lnSpc>
                <a:spcPct val="109400"/>
              </a:lnSpc>
            </a:pPr>
            <a:r>
              <a:rPr lang="en-US" sz="3200" b="1" spc="-10" dirty="0">
                <a:latin typeface="Arial"/>
                <a:cs typeface="Arial"/>
              </a:rPr>
              <a:t>CA. </a:t>
            </a:r>
            <a:r>
              <a:rPr lang="en-US" sz="3200" b="1" dirty="0">
                <a:latin typeface="Arial"/>
                <a:cs typeface="Arial"/>
              </a:rPr>
              <a:t>PALAK  B. PAVAGADHI </a:t>
            </a:r>
          </a:p>
          <a:p>
            <a:pPr marL="12700" marR="5080" indent="635" algn="l">
              <a:lnSpc>
                <a:spcPct val="109400"/>
              </a:lnSpc>
            </a:pPr>
            <a:r>
              <a:rPr lang="en-US" sz="3200" b="1" dirty="0">
                <a:latin typeface="Arial"/>
                <a:cs typeface="Arial"/>
              </a:rPr>
              <a:t> </a:t>
            </a:r>
          </a:p>
          <a:p>
            <a:pPr marL="12700" marR="5080" indent="635" algn="l">
              <a:lnSpc>
                <a:spcPct val="109400"/>
              </a:lnSpc>
            </a:pPr>
            <a:r>
              <a:rPr lang="en-US" sz="3200" b="1" i="1" spc="-15" dirty="0">
                <a:latin typeface="Arial"/>
                <a:cs typeface="Arial"/>
              </a:rPr>
              <a:t>PAVAGADHI SHAH &amp; ASSOCIATES</a:t>
            </a:r>
          </a:p>
          <a:p>
            <a:pPr marL="12700" marR="5080" indent="635" algn="l">
              <a:lnSpc>
                <a:spcPct val="109400"/>
              </a:lnSpc>
            </a:pPr>
            <a:r>
              <a:rPr lang="en-US" sz="3200" i="1" dirty="0">
                <a:latin typeface="Arial"/>
                <a:cs typeface="Arial"/>
              </a:rPr>
              <a:t>Chartered</a:t>
            </a:r>
            <a:r>
              <a:rPr lang="en-US" sz="3200" i="1" spc="-65" dirty="0">
                <a:latin typeface="Arial"/>
                <a:cs typeface="Arial"/>
              </a:rPr>
              <a:t> </a:t>
            </a:r>
            <a:r>
              <a:rPr lang="en-US" sz="3200" i="1" dirty="0">
                <a:latin typeface="Arial"/>
                <a:cs typeface="Arial"/>
              </a:rPr>
              <a:t>Accountants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5400" cy="1071546"/>
          </a:xfrm>
        </p:spPr>
        <p:txBody>
          <a:bodyPr>
            <a:noAutofit/>
          </a:bodyPr>
          <a:lstStyle/>
          <a:p>
            <a:pPr algn="ctr"/>
            <a:r>
              <a:rPr lang="en-IN" sz="3200" b="1" dirty="0"/>
              <a:t>Mandatory to file return even if income less than basic exemption limit</a:t>
            </a:r>
            <a:endParaRPr lang="en-US" sz="3200" b="1" dirty="0"/>
          </a:p>
        </p:txBody>
      </p:sp>
      <p:sp>
        <p:nvSpPr>
          <p:cNvPr id="3" name="Content Placeholder 2"/>
          <p:cNvSpPr>
            <a:spLocks noGrp="1"/>
          </p:cNvSpPr>
          <p:nvPr>
            <p:ph idx="1"/>
          </p:nvPr>
        </p:nvSpPr>
        <p:spPr>
          <a:xfrm>
            <a:off x="285720" y="1142984"/>
            <a:ext cx="8858280" cy="2071702"/>
          </a:xfrm>
        </p:spPr>
        <p:txBody>
          <a:bodyPr>
            <a:normAutofit/>
          </a:bodyPr>
          <a:lstStyle/>
          <a:p>
            <a:pPr algn="just"/>
            <a:r>
              <a:rPr lang="en-US" sz="1600" dirty="0">
                <a:latin typeface="Arial Unicode MS" pitchFamily="34" charset="-128"/>
                <a:ea typeface="Arial Unicode MS" pitchFamily="34" charset="-128"/>
                <a:cs typeface="Arial Unicode MS" pitchFamily="34" charset="-128"/>
              </a:rPr>
              <a:t>As per insertion of 7</a:t>
            </a:r>
            <a:r>
              <a:rPr lang="en-US" sz="1600" baseline="30000" dirty="0">
                <a:latin typeface="Arial Unicode MS" pitchFamily="34" charset="-128"/>
                <a:ea typeface="Arial Unicode MS" pitchFamily="34" charset="-128"/>
                <a:cs typeface="Arial Unicode MS" pitchFamily="34" charset="-128"/>
              </a:rPr>
              <a:t>th</a:t>
            </a:r>
            <a:r>
              <a:rPr lang="en-US" sz="1600" dirty="0">
                <a:latin typeface="Arial Unicode MS" pitchFamily="34" charset="-128"/>
                <a:ea typeface="Arial Unicode MS" pitchFamily="34" charset="-128"/>
                <a:cs typeface="Arial Unicode MS" pitchFamily="34" charset="-128"/>
              </a:rPr>
              <a:t> Proviso to Sec. 139 (1) of the Income Tax Act vide </a:t>
            </a:r>
            <a:r>
              <a:rPr lang="en-US" sz="1600" b="1" dirty="0">
                <a:latin typeface="Arial Unicode MS" pitchFamily="34" charset="-128"/>
                <a:ea typeface="Arial Unicode MS" pitchFamily="34" charset="-128"/>
                <a:cs typeface="Arial Unicode MS" pitchFamily="34" charset="-128"/>
                <a:hlinkClick r:id="rId2"/>
              </a:rPr>
              <a:t>Finance(No.2)Act, 2019</a:t>
            </a:r>
            <a:r>
              <a:rPr lang="en-US" sz="1600" dirty="0">
                <a:latin typeface="Arial Unicode MS" pitchFamily="34" charset="-128"/>
                <a:ea typeface="Arial Unicode MS" pitchFamily="34" charset="-128"/>
                <a:cs typeface="Arial Unicode MS" pitchFamily="34" charset="-128"/>
              </a:rPr>
              <a:t> effective from 1.4.2020(A.Y.2020-21), a mandatory obligation has been cast on a person to file the I.T Return even if his total Income is less than  the maximum amount which is not chargeable to tax, if</a:t>
            </a:r>
          </a:p>
          <a:p>
            <a:pPr lvl="1" algn="just">
              <a:buFont typeface="Wingdings" pitchFamily="2" charset="2"/>
              <a:buChar char="v"/>
            </a:pPr>
            <a:r>
              <a:rPr lang="en-IN" sz="1800" b="1" dirty="0">
                <a:latin typeface="Arial Unicode MS" pitchFamily="34" charset="-128"/>
                <a:ea typeface="Arial Unicode MS" pitchFamily="34" charset="-128"/>
                <a:cs typeface="Arial Unicode MS" pitchFamily="34" charset="-128"/>
              </a:rPr>
              <a:t>Cash deposits more than Rs. 1 </a:t>
            </a:r>
            <a:r>
              <a:rPr lang="en-IN" sz="1800" b="1" dirty="0" err="1">
                <a:latin typeface="Arial Unicode MS" pitchFamily="34" charset="-128"/>
                <a:ea typeface="Arial Unicode MS" pitchFamily="34" charset="-128"/>
                <a:cs typeface="Arial Unicode MS" pitchFamily="34" charset="-128"/>
              </a:rPr>
              <a:t>crore</a:t>
            </a:r>
            <a:r>
              <a:rPr lang="en-IN" sz="1800" b="1" dirty="0">
                <a:latin typeface="Arial Unicode MS" pitchFamily="34" charset="-128"/>
                <a:ea typeface="Arial Unicode MS" pitchFamily="34" charset="-128"/>
                <a:cs typeface="Arial Unicode MS" pitchFamily="34" charset="-128"/>
              </a:rPr>
              <a:t> in current account; or</a:t>
            </a:r>
          </a:p>
          <a:p>
            <a:pPr lvl="1" algn="just">
              <a:buFont typeface="Wingdings" pitchFamily="2" charset="2"/>
              <a:buChar char="v"/>
            </a:pPr>
            <a:r>
              <a:rPr lang="en-IN" sz="1800" b="1" dirty="0">
                <a:latin typeface="Arial Unicode MS" pitchFamily="34" charset="-128"/>
                <a:ea typeface="Arial Unicode MS" pitchFamily="34" charset="-128"/>
                <a:cs typeface="Arial Unicode MS" pitchFamily="34" charset="-128"/>
              </a:rPr>
              <a:t>Incurred more than Rs. 2 </a:t>
            </a:r>
            <a:r>
              <a:rPr lang="en-IN" sz="1800" b="1" dirty="0" err="1">
                <a:latin typeface="Arial Unicode MS" pitchFamily="34" charset="-128"/>
                <a:ea typeface="Arial Unicode MS" pitchFamily="34" charset="-128"/>
                <a:cs typeface="Arial Unicode MS" pitchFamily="34" charset="-128"/>
              </a:rPr>
              <a:t>lacs</a:t>
            </a:r>
            <a:r>
              <a:rPr lang="en-IN" sz="1800" b="1" dirty="0">
                <a:latin typeface="Arial Unicode MS" pitchFamily="34" charset="-128"/>
                <a:ea typeface="Arial Unicode MS" pitchFamily="34" charset="-128"/>
                <a:cs typeface="Arial Unicode MS" pitchFamily="34" charset="-128"/>
              </a:rPr>
              <a:t> on foreign travel; or</a:t>
            </a:r>
          </a:p>
          <a:p>
            <a:pPr lvl="1" algn="just">
              <a:buFont typeface="Wingdings" pitchFamily="2" charset="2"/>
              <a:buChar char="v"/>
            </a:pPr>
            <a:r>
              <a:rPr lang="en-IN" sz="1800" b="1" dirty="0">
                <a:latin typeface="Arial Unicode MS" pitchFamily="34" charset="-128"/>
                <a:ea typeface="Arial Unicode MS" pitchFamily="34" charset="-128"/>
                <a:cs typeface="Arial Unicode MS" pitchFamily="34" charset="-128"/>
              </a:rPr>
              <a:t>Spent more than Rs. 1 </a:t>
            </a:r>
            <a:r>
              <a:rPr lang="en-IN" sz="1800" b="1" dirty="0" err="1">
                <a:latin typeface="Arial Unicode MS" pitchFamily="34" charset="-128"/>
                <a:ea typeface="Arial Unicode MS" pitchFamily="34" charset="-128"/>
                <a:cs typeface="Arial Unicode MS" pitchFamily="34" charset="-128"/>
              </a:rPr>
              <a:t>lac</a:t>
            </a:r>
            <a:r>
              <a:rPr lang="en-IN" sz="1800" b="1" dirty="0">
                <a:latin typeface="Arial Unicode MS" pitchFamily="34" charset="-128"/>
                <a:ea typeface="Arial Unicode MS" pitchFamily="34" charset="-128"/>
                <a:cs typeface="Arial Unicode MS" pitchFamily="34" charset="-128"/>
              </a:rPr>
              <a:t> on electricity consumption</a:t>
            </a:r>
            <a:endParaRPr lang="en-US" sz="1800" b="1" dirty="0">
              <a:latin typeface="Arial Unicode MS" pitchFamily="34" charset="-128"/>
              <a:ea typeface="Arial Unicode MS" pitchFamily="34" charset="-128"/>
              <a:cs typeface="Arial Unicode MS" pitchFamily="34" charset="-128"/>
            </a:endParaRPr>
          </a:p>
        </p:txBody>
      </p:sp>
      <p:sp>
        <p:nvSpPr>
          <p:cNvPr id="4" name="Rectangle 3"/>
          <p:cNvSpPr/>
          <p:nvPr/>
        </p:nvSpPr>
        <p:spPr>
          <a:xfrm>
            <a:off x="6053089" y="6488668"/>
            <a:ext cx="3090911" cy="369332"/>
          </a:xfrm>
          <a:prstGeom prst="rect">
            <a:avLst/>
          </a:prstGeom>
        </p:spPr>
        <p:txBody>
          <a:bodyPr wrap="square">
            <a:spAutoFit/>
          </a:bodyPr>
          <a:lstStyle/>
          <a:p>
            <a:r>
              <a:rPr lang="en-IN" b="1" dirty="0"/>
              <a:t>CA. PALAK B. PAVAGADHI</a:t>
            </a:r>
          </a:p>
        </p:txBody>
      </p:sp>
      <p:sp>
        <p:nvSpPr>
          <p:cNvPr id="5" name="object 5"/>
          <p:cNvSpPr/>
          <p:nvPr/>
        </p:nvSpPr>
        <p:spPr>
          <a:xfrm>
            <a:off x="357158" y="3214686"/>
            <a:ext cx="8501122" cy="3273172"/>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66800" y="304800"/>
            <a:ext cx="7162800" cy="565239"/>
          </a:xfrm>
          <a:prstGeom prst="rect">
            <a:avLst/>
          </a:prstGeom>
        </p:spPr>
        <p:txBody>
          <a:bodyPr vert="horz" wrap="square" lIns="0" tIns="11132" rIns="0" bIns="0" rtlCol="0">
            <a:spAutoFit/>
          </a:bodyPr>
          <a:lstStyle/>
          <a:p>
            <a:pPr marL="11132" algn="ctr">
              <a:spcBef>
                <a:spcPts val="88"/>
              </a:spcBef>
              <a:tabLst>
                <a:tab pos="288864" algn="l"/>
              </a:tabLst>
            </a:pPr>
            <a:r>
              <a:rPr sz="3600" b="1" spc="-219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G</a:t>
            </a:r>
            <a:r>
              <a:rPr sz="3600" b="1" spc="-2191" dirty="0">
                <a:solidFill>
                  <a:schemeClr val="accent2">
                    <a:lumMod val="60000"/>
                    <a:lumOff val="40000"/>
                  </a:schemeClr>
                </a:solidFill>
                <a:latin typeface="Arial Unicode MS" pitchFamily="34" charset="-128"/>
                <a:ea typeface="Arial Unicode MS" pitchFamily="34" charset="-128"/>
                <a:cs typeface="Arial Unicode MS" pitchFamily="34" charset="-128"/>
              </a:rPr>
              <a:t>	</a:t>
            </a:r>
            <a:r>
              <a:rPr sz="3600" b="1" spc="-4"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eneral </a:t>
            </a:r>
            <a:r>
              <a:rPr sz="3600" b="1">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Information</a:t>
            </a:r>
            <a:r>
              <a:rPr sz="3600" b="1" spc="-61">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lang="en-IN" sz="3600" b="1" spc="-6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3600" b="1">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[ITR</a:t>
            </a:r>
            <a:r>
              <a:rPr lang="en-IN" sz="3600" b="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3600" b="1">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3</a:t>
            </a:r>
            <a:r>
              <a:rPr lang="en-IN" sz="3600" b="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 </a:t>
            </a:r>
            <a:r>
              <a:rPr sz="3600" b="1">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5</a:t>
            </a:r>
            <a:r>
              <a:rPr sz="3600" b="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a:t>
            </a:r>
            <a:endParaRPr sz="3600">
              <a:solidFill>
                <a:schemeClr val="accent2">
                  <a:lumMod val="60000"/>
                  <a:lumOff val="40000"/>
                </a:schemeClr>
              </a:solidFill>
              <a:latin typeface="Arial Unicode MS" pitchFamily="34" charset="-128"/>
              <a:ea typeface="Arial Unicode MS" pitchFamily="34" charset="-128"/>
              <a:cs typeface="Arial Unicode MS" pitchFamily="34" charset="-128"/>
            </a:endParaRPr>
          </a:p>
        </p:txBody>
      </p:sp>
      <p:sp>
        <p:nvSpPr>
          <p:cNvPr id="3" name="object 3"/>
          <p:cNvSpPr txBox="1"/>
          <p:nvPr/>
        </p:nvSpPr>
        <p:spPr>
          <a:xfrm>
            <a:off x="1250577" y="1143000"/>
            <a:ext cx="6598023" cy="288240"/>
          </a:xfrm>
          <a:prstGeom prst="rect">
            <a:avLst/>
          </a:prstGeom>
        </p:spPr>
        <p:txBody>
          <a:bodyPr vert="horz" wrap="square" lIns="0" tIns="11132" rIns="0" bIns="0" rtlCol="0">
            <a:spAutoFit/>
          </a:bodyPr>
          <a:lstStyle/>
          <a:p>
            <a:pPr marL="11132">
              <a:spcBef>
                <a:spcPts val="88"/>
              </a:spcBef>
            </a:pPr>
            <a:r>
              <a:rPr lang="en-IN" spc="-4" dirty="0">
                <a:latin typeface="Arial Unicode MS" pitchFamily="34" charset="-128"/>
                <a:ea typeface="Arial Unicode MS" pitchFamily="34" charset="-128"/>
                <a:cs typeface="Arial Unicode MS" pitchFamily="34" charset="-128"/>
              </a:rPr>
              <a:t>Additional Details about the Auditor if Sole Proprietorship</a:t>
            </a:r>
            <a:endParaRPr dirty="0">
              <a:latin typeface="Arial Unicode MS" pitchFamily="34" charset="-128"/>
              <a:ea typeface="Arial Unicode MS" pitchFamily="34" charset="-128"/>
              <a:cs typeface="Arial Unicode MS" pitchFamily="34" charset="-128"/>
            </a:endParaRPr>
          </a:p>
        </p:txBody>
      </p:sp>
      <p:grpSp>
        <p:nvGrpSpPr>
          <p:cNvPr id="4" name="object 4"/>
          <p:cNvGrpSpPr/>
          <p:nvPr/>
        </p:nvGrpSpPr>
        <p:grpSpPr>
          <a:xfrm>
            <a:off x="381000" y="381000"/>
            <a:ext cx="8382000" cy="6154542"/>
            <a:chOff x="772668" y="350520"/>
            <a:chExt cx="9142730" cy="6856730"/>
          </a:xfrm>
        </p:grpSpPr>
        <p:sp>
          <p:nvSpPr>
            <p:cNvPr id="5" name="object 5"/>
            <p:cNvSpPr/>
            <p:nvPr/>
          </p:nvSpPr>
          <p:spPr>
            <a:xfrm>
              <a:off x="1303019" y="2020824"/>
              <a:ext cx="8235696" cy="4581144"/>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19000" y="381000"/>
            <a:ext cx="7034400" cy="565239"/>
          </a:xfrm>
          <a:prstGeom prst="rect">
            <a:avLst/>
          </a:prstGeom>
        </p:spPr>
        <p:txBody>
          <a:bodyPr vert="horz" wrap="square" lIns="0" tIns="11132" rIns="0" bIns="0" rtlCol="0">
            <a:spAutoFit/>
          </a:bodyPr>
          <a:lstStyle/>
          <a:p>
            <a:pPr marL="11132" algn="ctr">
              <a:spcBef>
                <a:spcPts val="88"/>
              </a:spcBef>
            </a:pPr>
            <a:r>
              <a:rPr sz="3600" b="1" spc="-692" dirty="0">
                <a:latin typeface="Times New Roman"/>
                <a:cs typeface="Times New Roman"/>
              </a:rPr>
              <a:t> </a:t>
            </a:r>
            <a:r>
              <a:rPr sz="3600" b="1" dirty="0"/>
              <a:t>Income </a:t>
            </a:r>
            <a:r>
              <a:rPr sz="3600" b="1"/>
              <a:t>from </a:t>
            </a:r>
            <a:r>
              <a:rPr sz="3600" b="1" spc="-4"/>
              <a:t>Salary</a:t>
            </a:r>
            <a:r>
              <a:rPr sz="3600" b="1" spc="-57"/>
              <a:t> </a:t>
            </a:r>
            <a:r>
              <a:rPr sz="3600" b="1" dirty="0"/>
              <a:t>[ITR-1,2]</a:t>
            </a:r>
          </a:p>
        </p:txBody>
      </p:sp>
      <p:sp>
        <p:nvSpPr>
          <p:cNvPr id="3" name="object 3"/>
          <p:cNvSpPr txBox="1"/>
          <p:nvPr/>
        </p:nvSpPr>
        <p:spPr>
          <a:xfrm>
            <a:off x="1185482" y="1371600"/>
            <a:ext cx="6837366" cy="288240"/>
          </a:xfrm>
          <a:prstGeom prst="rect">
            <a:avLst/>
          </a:prstGeom>
        </p:spPr>
        <p:txBody>
          <a:bodyPr vert="horz" wrap="square" lIns="0" tIns="11132" rIns="0" bIns="0" rtlCol="0">
            <a:spAutoFit/>
          </a:bodyPr>
          <a:lstStyle/>
          <a:p>
            <a:pPr marL="11132" marR="4453" algn="just">
              <a:spcBef>
                <a:spcPts val="88"/>
              </a:spcBef>
            </a:pPr>
            <a:r>
              <a:rPr lang="en-IN" spc="-48" dirty="0">
                <a:latin typeface="Trebuchet MS"/>
                <a:cs typeface="Trebuchet MS"/>
              </a:rPr>
              <a:t>Details of the Nature of Employment including the option of NA</a:t>
            </a:r>
            <a:endParaRPr dirty="0">
              <a:latin typeface="Trebuchet MS"/>
              <a:cs typeface="Trebuchet MS"/>
            </a:endParaRPr>
          </a:p>
        </p:txBody>
      </p:sp>
      <p:grpSp>
        <p:nvGrpSpPr>
          <p:cNvPr id="4" name="object 4"/>
          <p:cNvGrpSpPr/>
          <p:nvPr/>
        </p:nvGrpSpPr>
        <p:grpSpPr>
          <a:xfrm>
            <a:off x="665927" y="323380"/>
            <a:ext cx="7807694" cy="6206749"/>
            <a:chOff x="778764" y="356616"/>
            <a:chExt cx="9130665" cy="6844665"/>
          </a:xfrm>
        </p:grpSpPr>
        <p:sp>
          <p:nvSpPr>
            <p:cNvPr id="5" name="object 5"/>
            <p:cNvSpPr/>
            <p:nvPr/>
          </p:nvSpPr>
          <p:spPr>
            <a:xfrm>
              <a:off x="835390" y="2284600"/>
              <a:ext cx="9056005" cy="4605996"/>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381000"/>
            <a:ext cx="7391400" cy="1132060"/>
          </a:xfrm>
          <a:prstGeom prst="rect">
            <a:avLst/>
          </a:prstGeom>
        </p:spPr>
        <p:txBody>
          <a:bodyPr vert="horz" wrap="square" lIns="0" tIns="11132" rIns="0" bIns="0" rtlCol="0">
            <a:spAutoFit/>
          </a:bodyPr>
          <a:lstStyle/>
          <a:p>
            <a:pPr marL="11132" algn="ctr">
              <a:spcBef>
                <a:spcPts val="88"/>
              </a:spcBef>
            </a:pPr>
            <a:r>
              <a:rPr sz="3600" spc="-692" dirty="0">
                <a:solidFill>
                  <a:schemeClr val="accent2">
                    <a:lumMod val="60000"/>
                    <a:lumOff val="40000"/>
                  </a:schemeClr>
                </a:solidFill>
                <a:uFill>
                  <a:solidFill>
                    <a:srgbClr val="000000"/>
                  </a:solidFill>
                </a:uFill>
                <a:latin typeface="Times New Roman"/>
                <a:cs typeface="Times New Roman"/>
              </a:rPr>
              <a:t> </a:t>
            </a:r>
            <a:r>
              <a:rPr sz="3600" b="1" dirty="0">
                <a:solidFill>
                  <a:schemeClr val="accent2">
                    <a:lumMod val="60000"/>
                    <a:lumOff val="40000"/>
                  </a:schemeClr>
                </a:solidFill>
                <a:uFill>
                  <a:solidFill>
                    <a:srgbClr val="000000"/>
                  </a:solidFill>
                </a:uFill>
                <a:latin typeface="Bookman Uralic"/>
                <a:cs typeface="Bookman Uralic"/>
              </a:rPr>
              <a:t>Income from </a:t>
            </a:r>
            <a:r>
              <a:rPr sz="3600" b="1" spc="-4" dirty="0">
                <a:solidFill>
                  <a:schemeClr val="accent2">
                    <a:lumMod val="60000"/>
                    <a:lumOff val="40000"/>
                  </a:schemeClr>
                </a:solidFill>
                <a:uFill>
                  <a:solidFill>
                    <a:srgbClr val="000000"/>
                  </a:solidFill>
                </a:uFill>
                <a:latin typeface="Bookman Uralic"/>
                <a:cs typeface="Bookman Uralic"/>
              </a:rPr>
              <a:t>House </a:t>
            </a:r>
            <a:r>
              <a:rPr sz="3600" b="1">
                <a:solidFill>
                  <a:schemeClr val="accent2">
                    <a:lumMod val="60000"/>
                    <a:lumOff val="40000"/>
                  </a:schemeClr>
                </a:solidFill>
                <a:uFill>
                  <a:solidFill>
                    <a:srgbClr val="000000"/>
                  </a:solidFill>
                </a:uFill>
                <a:latin typeface="Bookman Uralic"/>
                <a:cs typeface="Bookman Uralic"/>
              </a:rPr>
              <a:t>Property </a:t>
            </a:r>
            <a:endParaRPr lang="en-IN" sz="3600" b="1" dirty="0">
              <a:solidFill>
                <a:schemeClr val="accent2">
                  <a:lumMod val="60000"/>
                  <a:lumOff val="40000"/>
                </a:schemeClr>
              </a:solidFill>
              <a:uFill>
                <a:solidFill>
                  <a:srgbClr val="000000"/>
                </a:solidFill>
              </a:uFill>
              <a:latin typeface="Bookman Uralic"/>
              <a:cs typeface="Bookman Uralic"/>
            </a:endParaRPr>
          </a:p>
          <a:p>
            <a:pPr marL="11132" algn="ctr">
              <a:spcBef>
                <a:spcPts val="88"/>
              </a:spcBef>
            </a:pPr>
            <a:r>
              <a:rPr sz="3600" b="1">
                <a:solidFill>
                  <a:schemeClr val="accent2">
                    <a:lumMod val="60000"/>
                    <a:lumOff val="40000"/>
                  </a:schemeClr>
                </a:solidFill>
                <a:uFill>
                  <a:solidFill>
                    <a:srgbClr val="000000"/>
                  </a:solidFill>
                </a:uFill>
                <a:latin typeface="Bookman Uralic"/>
                <a:cs typeface="Bookman Uralic"/>
              </a:rPr>
              <a:t>[</a:t>
            </a:r>
            <a:r>
              <a:rPr sz="3600" b="1" dirty="0">
                <a:solidFill>
                  <a:schemeClr val="accent2">
                    <a:lumMod val="60000"/>
                    <a:lumOff val="40000"/>
                  </a:schemeClr>
                </a:solidFill>
                <a:uFill>
                  <a:solidFill>
                    <a:srgbClr val="000000"/>
                  </a:solidFill>
                </a:uFill>
                <a:latin typeface="Bookman Uralic"/>
                <a:cs typeface="Bookman Uralic"/>
              </a:rPr>
              <a:t>All</a:t>
            </a:r>
            <a:r>
              <a:rPr sz="3600" b="1" spc="-79" dirty="0">
                <a:solidFill>
                  <a:schemeClr val="accent2">
                    <a:lumMod val="60000"/>
                    <a:lumOff val="40000"/>
                  </a:schemeClr>
                </a:solidFill>
                <a:uFill>
                  <a:solidFill>
                    <a:srgbClr val="000000"/>
                  </a:solidFill>
                </a:uFill>
                <a:latin typeface="Bookman Uralic"/>
                <a:cs typeface="Bookman Uralic"/>
              </a:rPr>
              <a:t> </a:t>
            </a:r>
            <a:r>
              <a:rPr sz="3600" b="1" spc="-4" dirty="0">
                <a:solidFill>
                  <a:schemeClr val="accent2">
                    <a:lumMod val="60000"/>
                    <a:lumOff val="40000"/>
                  </a:schemeClr>
                </a:solidFill>
                <a:uFill>
                  <a:solidFill>
                    <a:srgbClr val="000000"/>
                  </a:solidFill>
                </a:uFill>
                <a:latin typeface="Bookman Uralic"/>
                <a:cs typeface="Bookman Uralic"/>
              </a:rPr>
              <a:t>ITR]</a:t>
            </a:r>
            <a:endParaRPr sz="3600">
              <a:solidFill>
                <a:schemeClr val="accent2">
                  <a:lumMod val="60000"/>
                  <a:lumOff val="40000"/>
                </a:schemeClr>
              </a:solidFill>
              <a:latin typeface="Bookman Uralic"/>
              <a:cs typeface="Bookman Uralic"/>
            </a:endParaRPr>
          </a:p>
        </p:txBody>
      </p:sp>
      <p:sp>
        <p:nvSpPr>
          <p:cNvPr id="3" name="object 3"/>
          <p:cNvSpPr txBox="1"/>
          <p:nvPr/>
        </p:nvSpPr>
        <p:spPr>
          <a:xfrm>
            <a:off x="1185482" y="1524000"/>
            <a:ext cx="6836280" cy="565239"/>
          </a:xfrm>
          <a:prstGeom prst="rect">
            <a:avLst/>
          </a:prstGeom>
        </p:spPr>
        <p:txBody>
          <a:bodyPr vert="horz" wrap="square" lIns="0" tIns="11132" rIns="0" bIns="0" rtlCol="0">
            <a:spAutoFit/>
          </a:bodyPr>
          <a:lstStyle/>
          <a:p>
            <a:pPr marL="11132" marR="4453">
              <a:spcBef>
                <a:spcPts val="88"/>
              </a:spcBef>
            </a:pPr>
            <a:r>
              <a:rPr spc="-61" dirty="0">
                <a:latin typeface="Trebuchet MS"/>
                <a:cs typeface="Trebuchet MS"/>
              </a:rPr>
              <a:t>I</a:t>
            </a:r>
            <a:r>
              <a:rPr lang="en-IN" spc="-61" dirty="0">
                <a:latin typeface="Trebuchet MS"/>
                <a:cs typeface="Trebuchet MS"/>
              </a:rPr>
              <a:t>TDS made u/s. 194I or 194 IB then PAN/Aadhar of the Individual Tenant is compulsory</a:t>
            </a:r>
            <a:endParaRPr dirty="0">
              <a:latin typeface="Trebuchet MS"/>
              <a:cs typeface="Trebuchet MS"/>
            </a:endParaRPr>
          </a:p>
        </p:txBody>
      </p:sp>
      <p:grpSp>
        <p:nvGrpSpPr>
          <p:cNvPr id="4" name="object 4"/>
          <p:cNvGrpSpPr/>
          <p:nvPr/>
        </p:nvGrpSpPr>
        <p:grpSpPr>
          <a:xfrm>
            <a:off x="691013" y="5810"/>
            <a:ext cx="7807694" cy="6524042"/>
            <a:chOff x="778764" y="356616"/>
            <a:chExt cx="9130665" cy="6844665"/>
          </a:xfrm>
        </p:grpSpPr>
        <p:sp>
          <p:nvSpPr>
            <p:cNvPr id="5" name="object 5"/>
            <p:cNvSpPr/>
            <p:nvPr/>
          </p:nvSpPr>
          <p:spPr>
            <a:xfrm>
              <a:off x="1056681" y="2823806"/>
              <a:ext cx="8627152" cy="4197133"/>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188058" y="1219200"/>
            <a:ext cx="7041542" cy="319017"/>
          </a:xfrm>
          <a:prstGeom prst="rect">
            <a:avLst/>
          </a:prstGeom>
        </p:spPr>
        <p:txBody>
          <a:bodyPr vert="horz" wrap="square" lIns="0" tIns="11132" rIns="0" bIns="0" rtlCol="0">
            <a:spAutoFit/>
          </a:bodyPr>
          <a:lstStyle/>
          <a:p>
            <a:pPr marL="11132">
              <a:spcBef>
                <a:spcPts val="88"/>
              </a:spcBef>
            </a:pPr>
            <a:r>
              <a:rPr lang="en-IN" sz="2000" spc="-70" dirty="0">
                <a:latin typeface="Trebuchet MS"/>
                <a:cs typeface="Trebuchet MS"/>
              </a:rPr>
              <a:t>Sec 112A LTCG on Listed Equity Shares etc. Additional Details</a:t>
            </a:r>
            <a:endParaRPr sz="2000" dirty="0">
              <a:latin typeface="Trebuchet MS"/>
              <a:cs typeface="Trebuchet MS"/>
            </a:endParaRPr>
          </a:p>
        </p:txBody>
      </p:sp>
      <p:grpSp>
        <p:nvGrpSpPr>
          <p:cNvPr id="4" name="object 4"/>
          <p:cNvGrpSpPr/>
          <p:nvPr/>
        </p:nvGrpSpPr>
        <p:grpSpPr>
          <a:xfrm>
            <a:off x="665927" y="323380"/>
            <a:ext cx="7807694" cy="6206749"/>
            <a:chOff x="778764" y="356616"/>
            <a:chExt cx="9130665" cy="6844665"/>
          </a:xfrm>
        </p:grpSpPr>
        <p:sp>
          <p:nvSpPr>
            <p:cNvPr id="5" name="object 5"/>
            <p:cNvSpPr/>
            <p:nvPr/>
          </p:nvSpPr>
          <p:spPr>
            <a:xfrm>
              <a:off x="1158451" y="2016760"/>
              <a:ext cx="8643832" cy="4789805"/>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2" name="object 2"/>
          <p:cNvSpPr txBox="1"/>
          <p:nvPr/>
        </p:nvSpPr>
        <p:spPr>
          <a:xfrm>
            <a:off x="1119000" y="533400"/>
            <a:ext cx="7110600" cy="565239"/>
          </a:xfrm>
          <a:prstGeom prst="rect">
            <a:avLst/>
          </a:prstGeom>
        </p:spPr>
        <p:txBody>
          <a:bodyPr vert="horz" wrap="square" lIns="0" tIns="11132" rIns="0" bIns="0" rtlCol="0">
            <a:spAutoFit/>
          </a:bodyPr>
          <a:lstStyle/>
          <a:p>
            <a:pPr marL="11132" algn="ctr">
              <a:spcBef>
                <a:spcPts val="88"/>
              </a:spcBef>
            </a:pPr>
            <a:r>
              <a:rPr sz="3600" spc="-692"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3600" b="1" spc="-4"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Capital</a:t>
            </a:r>
            <a:r>
              <a:rPr sz="3600" b="1" spc="-53"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3600" b="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Gains</a:t>
            </a:r>
            <a:endParaRPr sz="3600">
              <a:solidFill>
                <a:schemeClr val="accent2">
                  <a:lumMod val="60000"/>
                  <a:lumOff val="40000"/>
                </a:schemeClr>
              </a:solidFill>
              <a:latin typeface="Arial Unicode MS" pitchFamily="34" charset="-128"/>
              <a:ea typeface="Arial Unicode MS" pitchFamily="34" charset="-128"/>
              <a:cs typeface="Arial Unicode MS" pitchFamily="34" charset="-128"/>
            </a:endParaRPr>
          </a:p>
        </p:txBody>
      </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3400" y="403051"/>
            <a:ext cx="8382000" cy="873924"/>
          </a:xfrm>
          <a:prstGeom prst="rect">
            <a:avLst/>
          </a:prstGeom>
        </p:spPr>
        <p:txBody>
          <a:bodyPr vert="horz" wrap="square" lIns="0" tIns="27272" rIns="0" bIns="0" rtlCol="0">
            <a:spAutoFit/>
          </a:bodyPr>
          <a:lstStyle/>
          <a:p>
            <a:pPr marL="1562870" marR="4453" indent="-1552294" algn="ctr">
              <a:lnSpc>
                <a:spcPts val="3348"/>
              </a:lnSpc>
              <a:spcBef>
                <a:spcPts val="215"/>
              </a:spcBef>
              <a:tabLst>
                <a:tab pos="274949" algn="l"/>
              </a:tabLst>
            </a:pPr>
            <a:r>
              <a:rPr sz="3600" b="1" spc="-2077" dirty="0">
                <a:latin typeface="Arial Unicode MS" pitchFamily="34" charset="-128"/>
                <a:ea typeface="Arial Unicode MS" pitchFamily="34" charset="-128"/>
                <a:cs typeface="Arial Unicode MS" pitchFamily="34" charset="-128"/>
              </a:rPr>
              <a:t>C</a:t>
            </a:r>
            <a:r>
              <a:rPr lang="en-IN" sz="3600" b="1" spc="-2077" dirty="0">
                <a:latin typeface="Arial Unicode MS" pitchFamily="34" charset="-128"/>
                <a:ea typeface="Arial Unicode MS" pitchFamily="34" charset="-128"/>
                <a:cs typeface="Arial Unicode MS" pitchFamily="34" charset="-128"/>
              </a:rPr>
              <a:t>I</a:t>
            </a:r>
            <a:r>
              <a:rPr sz="3600" b="1" spc="-2077" dirty="0">
                <a:latin typeface="Arial Unicode MS" pitchFamily="34" charset="-128"/>
                <a:ea typeface="Arial Unicode MS" pitchFamily="34" charset="-128"/>
                <a:cs typeface="Arial Unicode MS" pitchFamily="34" charset="-128"/>
              </a:rPr>
              <a:t>	</a:t>
            </a:r>
            <a:r>
              <a:rPr sz="3600" b="1" spc="-4" dirty="0" err="1">
                <a:latin typeface="Arial Unicode MS" pitchFamily="34" charset="-128"/>
                <a:ea typeface="Arial Unicode MS" pitchFamily="34" charset="-128"/>
                <a:cs typeface="Arial Unicode MS" pitchFamily="34" charset="-128"/>
              </a:rPr>
              <a:t>apital</a:t>
            </a:r>
            <a:r>
              <a:rPr sz="3600" b="1" spc="-4"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Gains </a:t>
            </a:r>
            <a:r>
              <a:rPr lang="en-IN" sz="3600" b="1" dirty="0">
                <a:latin typeface="Arial Unicode MS" pitchFamily="34" charset="-128"/>
                <a:ea typeface="Arial Unicode MS" pitchFamily="34" charset="-128"/>
                <a:cs typeface="Arial Unicode MS" pitchFamily="34" charset="-128"/>
              </a:rPr>
              <a:t>on Immovable Asset</a:t>
            </a:r>
            <a:br>
              <a:rPr lang="en-IN" sz="3600" b="1" u="none" dirty="0">
                <a:latin typeface="Arial Unicode MS" pitchFamily="34" charset="-128"/>
                <a:ea typeface="Arial Unicode MS" pitchFamily="34" charset="-128"/>
                <a:cs typeface="Arial Unicode MS" pitchFamily="34" charset="-128"/>
              </a:rPr>
            </a:br>
            <a:r>
              <a:rPr sz="3600" b="1" spc="-846"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ITR-2 T</a:t>
            </a:r>
            <a:r>
              <a:rPr lang="en-IN" sz="3600" b="1" dirty="0">
                <a:latin typeface="Arial Unicode MS" pitchFamily="34" charset="-128"/>
                <a:ea typeface="Arial Unicode MS" pitchFamily="34" charset="-128"/>
                <a:cs typeface="Arial Unicode MS" pitchFamily="34" charset="-128"/>
              </a:rPr>
              <a:t>o</a:t>
            </a:r>
            <a:r>
              <a:rPr sz="3600" b="1" spc="-66" dirty="0">
                <a:latin typeface="Arial Unicode MS" pitchFamily="34" charset="-128"/>
                <a:ea typeface="Arial Unicode MS" pitchFamily="34" charset="-128"/>
                <a:cs typeface="Arial Unicode MS" pitchFamily="34" charset="-128"/>
              </a:rPr>
              <a:t> </a:t>
            </a:r>
            <a:r>
              <a:rPr sz="3600" b="1" spc="-4" dirty="0">
                <a:latin typeface="Arial Unicode MS" pitchFamily="34" charset="-128"/>
                <a:ea typeface="Arial Unicode MS" pitchFamily="34" charset="-128"/>
                <a:cs typeface="Arial Unicode MS" pitchFamily="34" charset="-128"/>
              </a:rPr>
              <a:t>ITR-7]</a:t>
            </a:r>
          </a:p>
        </p:txBody>
      </p:sp>
      <p:grpSp>
        <p:nvGrpSpPr>
          <p:cNvPr id="3" name="object 3"/>
          <p:cNvGrpSpPr/>
          <p:nvPr/>
        </p:nvGrpSpPr>
        <p:grpSpPr>
          <a:xfrm>
            <a:off x="381000" y="317852"/>
            <a:ext cx="8458200" cy="6311548"/>
            <a:chOff x="772668" y="350520"/>
            <a:chExt cx="9142730" cy="6856730"/>
          </a:xfrm>
        </p:grpSpPr>
        <p:sp>
          <p:nvSpPr>
            <p:cNvPr id="4" name="object 4"/>
            <p:cNvSpPr/>
            <p:nvPr/>
          </p:nvSpPr>
          <p:spPr>
            <a:xfrm>
              <a:off x="1371573" y="1740438"/>
              <a:ext cx="8045259" cy="4786853"/>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8" name="Rectangle 7"/>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457200"/>
            <a:ext cx="7620001" cy="565239"/>
          </a:xfrm>
          <a:prstGeom prst="rect">
            <a:avLst/>
          </a:prstGeom>
        </p:spPr>
        <p:txBody>
          <a:bodyPr vert="horz" wrap="square" lIns="0" tIns="11132" rIns="0" bIns="0" rtlCol="0">
            <a:spAutoFit/>
          </a:bodyPr>
          <a:lstStyle/>
          <a:p>
            <a:pPr marL="11132" algn="ctr">
              <a:spcBef>
                <a:spcPts val="88"/>
              </a:spcBef>
              <a:tabLst>
                <a:tab pos="267714" algn="l"/>
              </a:tabLst>
            </a:pPr>
            <a:r>
              <a:rPr lang="en-IN" sz="3600" b="1" dirty="0"/>
              <a:t>Sec 43B Details of NBFC</a:t>
            </a:r>
            <a:endParaRPr sz="3600" b="1" dirty="0"/>
          </a:p>
        </p:txBody>
      </p:sp>
      <p:grpSp>
        <p:nvGrpSpPr>
          <p:cNvPr id="3" name="object 3"/>
          <p:cNvGrpSpPr/>
          <p:nvPr/>
        </p:nvGrpSpPr>
        <p:grpSpPr>
          <a:xfrm>
            <a:off x="381000" y="317852"/>
            <a:ext cx="8382000" cy="6235348"/>
            <a:chOff x="772668" y="350520"/>
            <a:chExt cx="9142730" cy="6856730"/>
          </a:xfrm>
        </p:grpSpPr>
        <p:sp>
          <p:nvSpPr>
            <p:cNvPr id="4" name="object 4"/>
            <p:cNvSpPr/>
            <p:nvPr/>
          </p:nvSpPr>
          <p:spPr>
            <a:xfrm>
              <a:off x="1092730" y="1642872"/>
              <a:ext cx="8791933" cy="4780755"/>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8" name="Rectangle 7"/>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304800"/>
            <a:ext cx="7467600" cy="450731"/>
          </a:xfrm>
          <a:prstGeom prst="rect">
            <a:avLst/>
          </a:prstGeom>
        </p:spPr>
        <p:txBody>
          <a:bodyPr vert="horz" wrap="square" lIns="0" tIns="27272" rIns="0" bIns="0" rtlCol="0">
            <a:spAutoFit/>
          </a:bodyPr>
          <a:lstStyle/>
          <a:p>
            <a:pPr marL="2239111" marR="4453" indent="-2228536" algn="ctr">
              <a:lnSpc>
                <a:spcPts val="3348"/>
              </a:lnSpc>
              <a:spcBef>
                <a:spcPts val="215"/>
              </a:spcBef>
            </a:pPr>
            <a:r>
              <a:rPr sz="2800" u="heavy" spc="-706"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2800" b="1" u="heavy"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COVID-19 </a:t>
            </a:r>
            <a:r>
              <a:rPr lang="en-IN" sz="2800" b="1" u="heavy" spc="-4" dirty="0" err="1">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Extention</a:t>
            </a:r>
            <a:r>
              <a:rPr lang="en-IN" sz="2800" b="1" u="heavy" spc="-4"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of Time limit for Sec 80</a:t>
            </a:r>
            <a:endParaRPr lang="en-IN" sz="2800" b="1" dirty="0">
              <a:solidFill>
                <a:schemeClr val="accent2">
                  <a:lumMod val="60000"/>
                  <a:lumOff val="40000"/>
                </a:schemeClr>
              </a:solidFill>
              <a:latin typeface="Arial Unicode MS" pitchFamily="34" charset="-128"/>
              <a:ea typeface="Arial Unicode MS" pitchFamily="34" charset="-128"/>
              <a:cs typeface="Arial Unicode MS" pitchFamily="34" charset="-128"/>
            </a:endParaRPr>
          </a:p>
        </p:txBody>
      </p:sp>
      <p:sp>
        <p:nvSpPr>
          <p:cNvPr id="3" name="object 3"/>
          <p:cNvSpPr txBox="1"/>
          <p:nvPr/>
        </p:nvSpPr>
        <p:spPr>
          <a:xfrm>
            <a:off x="1055100" y="1447801"/>
            <a:ext cx="6945900" cy="842237"/>
          </a:xfrm>
          <a:prstGeom prst="rect">
            <a:avLst/>
          </a:prstGeom>
        </p:spPr>
        <p:txBody>
          <a:bodyPr vert="horz" wrap="square" lIns="0" tIns="11132" rIns="0" bIns="0" rtlCol="0">
            <a:spAutoFit/>
          </a:bodyPr>
          <a:lstStyle/>
          <a:p>
            <a:pPr marL="11132" marR="4453" algn="just">
              <a:spcBef>
                <a:spcPts val="88"/>
              </a:spcBef>
            </a:pPr>
            <a:r>
              <a:rPr b="1" spc="-4" dirty="0">
                <a:latin typeface="Arial"/>
                <a:cs typeface="Arial"/>
              </a:rPr>
              <a:t>Schedule DI- Details of </a:t>
            </a:r>
            <a:r>
              <a:rPr b="1" spc="-9" dirty="0">
                <a:latin typeface="Arial"/>
                <a:cs typeface="Arial"/>
              </a:rPr>
              <a:t>Investment” </a:t>
            </a:r>
            <a:r>
              <a:rPr dirty="0">
                <a:latin typeface="Arial"/>
                <a:cs typeface="Arial"/>
              </a:rPr>
              <a:t>- </a:t>
            </a:r>
            <a:r>
              <a:rPr spc="-4" dirty="0">
                <a:latin typeface="Arial"/>
                <a:cs typeface="Arial"/>
              </a:rPr>
              <a:t>additional statement giving </a:t>
            </a:r>
            <a:r>
              <a:rPr dirty="0">
                <a:latin typeface="Arial"/>
                <a:cs typeface="Arial"/>
              </a:rPr>
              <a:t>the  </a:t>
            </a:r>
            <a:r>
              <a:rPr spc="-4" dirty="0">
                <a:latin typeface="Arial"/>
                <a:cs typeface="Arial"/>
              </a:rPr>
              <a:t>information for </a:t>
            </a:r>
            <a:r>
              <a:rPr b="1" dirty="0">
                <a:latin typeface="Arial"/>
                <a:cs typeface="Arial"/>
              </a:rPr>
              <a:t>any </a:t>
            </a:r>
            <a:r>
              <a:rPr b="1" spc="-4" dirty="0">
                <a:latin typeface="Arial"/>
                <a:cs typeface="Arial"/>
              </a:rPr>
              <a:t>investment/ deposit/ payments </a:t>
            </a:r>
            <a:r>
              <a:rPr b="1" dirty="0">
                <a:latin typeface="Arial"/>
                <a:cs typeface="Arial"/>
              </a:rPr>
              <a:t>made during </a:t>
            </a:r>
            <a:r>
              <a:rPr b="1" spc="-4" dirty="0">
                <a:latin typeface="Arial"/>
                <a:cs typeface="Arial"/>
              </a:rPr>
              <a:t>the period  </a:t>
            </a:r>
            <a:r>
              <a:rPr b="1" spc="-9" dirty="0">
                <a:latin typeface="Arial"/>
                <a:cs typeface="Arial"/>
              </a:rPr>
              <a:t>01.04.2020 </a:t>
            </a:r>
            <a:r>
              <a:rPr b="1" spc="-4" dirty="0">
                <a:latin typeface="Arial"/>
                <a:cs typeface="Arial"/>
              </a:rPr>
              <a:t>to</a:t>
            </a:r>
            <a:r>
              <a:rPr b="1" spc="26" dirty="0">
                <a:latin typeface="Arial"/>
                <a:cs typeface="Arial"/>
              </a:rPr>
              <a:t> </a:t>
            </a:r>
            <a:r>
              <a:rPr b="1" spc="-9" dirty="0">
                <a:latin typeface="Arial"/>
                <a:cs typeface="Arial"/>
              </a:rPr>
              <a:t>30.06.2020</a:t>
            </a:r>
            <a:endParaRPr dirty="0">
              <a:latin typeface="Arial"/>
              <a:cs typeface="Arial"/>
            </a:endParaRPr>
          </a:p>
        </p:txBody>
      </p:sp>
      <p:grpSp>
        <p:nvGrpSpPr>
          <p:cNvPr id="4" name="object 4"/>
          <p:cNvGrpSpPr/>
          <p:nvPr/>
        </p:nvGrpSpPr>
        <p:grpSpPr>
          <a:xfrm>
            <a:off x="304800" y="317852"/>
            <a:ext cx="8534400" cy="6540148"/>
            <a:chOff x="772668" y="350520"/>
            <a:chExt cx="9142730" cy="6856730"/>
          </a:xfrm>
        </p:grpSpPr>
        <p:sp>
          <p:nvSpPr>
            <p:cNvPr id="5" name="object 5"/>
            <p:cNvSpPr/>
            <p:nvPr/>
          </p:nvSpPr>
          <p:spPr>
            <a:xfrm>
              <a:off x="1225295" y="2564892"/>
              <a:ext cx="8238744" cy="4191000"/>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ediclaim.jpg"/>
          <p:cNvPicPr>
            <a:picLocks noChangeAspect="1"/>
          </p:cNvPicPr>
          <p:nvPr/>
        </p:nvPicPr>
        <p:blipFill>
          <a:blip r:embed="rId2"/>
          <a:stretch>
            <a:fillRect/>
          </a:stretch>
        </p:blipFill>
        <p:spPr>
          <a:xfrm>
            <a:off x="6286500" y="5257800"/>
            <a:ext cx="2857500" cy="1600200"/>
          </a:xfrm>
          <a:prstGeom prst="rect">
            <a:avLst/>
          </a:prstGeom>
          <a:ln>
            <a:noFill/>
          </a:ln>
          <a:effectLst/>
        </p:spPr>
      </p:pic>
      <p:sp>
        <p:nvSpPr>
          <p:cNvPr id="2" name="object 2"/>
          <p:cNvSpPr txBox="1">
            <a:spLocks noGrp="1"/>
          </p:cNvSpPr>
          <p:nvPr>
            <p:ph type="title"/>
          </p:nvPr>
        </p:nvSpPr>
        <p:spPr>
          <a:xfrm>
            <a:off x="838200" y="403050"/>
            <a:ext cx="7543799" cy="1180792"/>
          </a:xfrm>
          <a:prstGeom prst="rect">
            <a:avLst/>
          </a:prstGeom>
        </p:spPr>
        <p:txBody>
          <a:bodyPr vert="horz" wrap="square" lIns="0" tIns="11132" rIns="0" bIns="0" rtlCol="0">
            <a:spAutoFit/>
          </a:bodyPr>
          <a:lstStyle/>
          <a:p>
            <a:pPr algn="ctr">
              <a:spcBef>
                <a:spcPts val="88"/>
              </a:spcBef>
            </a:pPr>
            <a:r>
              <a:rPr sz="3800" b="1" spc="-4" dirty="0">
                <a:latin typeface="Arial Unicode MS" pitchFamily="34" charset="-128"/>
                <a:ea typeface="Arial Unicode MS" pitchFamily="34" charset="-128"/>
                <a:cs typeface="Arial Unicode MS" pitchFamily="34" charset="-128"/>
              </a:rPr>
              <a:t>Section 80D-</a:t>
            </a:r>
            <a:r>
              <a:rPr sz="3800" b="1" spc="-31" dirty="0">
                <a:latin typeface="Arial Unicode MS" pitchFamily="34" charset="-128"/>
                <a:ea typeface="Arial Unicode MS" pitchFamily="34" charset="-128"/>
                <a:cs typeface="Arial Unicode MS" pitchFamily="34" charset="-128"/>
              </a:rPr>
              <a:t> </a:t>
            </a:r>
            <a:r>
              <a:rPr sz="3800" b="1" dirty="0">
                <a:latin typeface="Arial Unicode MS" pitchFamily="34" charset="-128"/>
                <a:ea typeface="Arial Unicode MS" pitchFamily="34" charset="-128"/>
                <a:cs typeface="Arial Unicode MS" pitchFamily="34" charset="-128"/>
              </a:rPr>
              <a:t>Mediclaim</a:t>
            </a:r>
          </a:p>
          <a:p>
            <a:pPr marL="1113" algn="ctr">
              <a:spcBef>
                <a:spcPts val="4"/>
              </a:spcBef>
            </a:pPr>
            <a:r>
              <a:rPr sz="3800" b="1" dirty="0">
                <a:latin typeface="Arial Unicode MS" pitchFamily="34" charset="-128"/>
                <a:ea typeface="Arial Unicode MS" pitchFamily="34" charset="-128"/>
                <a:cs typeface="Arial Unicode MS" pitchFamily="34" charset="-128"/>
              </a:rPr>
              <a:t> </a:t>
            </a:r>
            <a:r>
              <a:rPr sz="3800" b="1" spc="-460" dirty="0">
                <a:latin typeface="Arial Unicode MS" pitchFamily="34" charset="-128"/>
                <a:ea typeface="Arial Unicode MS" pitchFamily="34" charset="-128"/>
                <a:cs typeface="Arial Unicode MS" pitchFamily="34" charset="-128"/>
              </a:rPr>
              <a:t> </a:t>
            </a:r>
            <a:r>
              <a:rPr sz="3800" b="1" dirty="0">
                <a:latin typeface="Arial Unicode MS" pitchFamily="34" charset="-128"/>
                <a:ea typeface="Arial Unicode MS" pitchFamily="34" charset="-128"/>
                <a:cs typeface="Arial Unicode MS" pitchFamily="34" charset="-128"/>
              </a:rPr>
              <a:t>[ITR-1 TO</a:t>
            </a:r>
            <a:r>
              <a:rPr sz="3800" b="1" spc="-53" dirty="0">
                <a:latin typeface="Arial Unicode MS" pitchFamily="34" charset="-128"/>
                <a:ea typeface="Arial Unicode MS" pitchFamily="34" charset="-128"/>
                <a:cs typeface="Arial Unicode MS" pitchFamily="34" charset="-128"/>
              </a:rPr>
              <a:t> </a:t>
            </a:r>
            <a:r>
              <a:rPr sz="3800" b="1" dirty="0">
                <a:latin typeface="Arial Unicode MS" pitchFamily="34" charset="-128"/>
                <a:ea typeface="Arial Unicode MS" pitchFamily="34" charset="-128"/>
                <a:cs typeface="Arial Unicode MS" pitchFamily="34" charset="-128"/>
              </a:rPr>
              <a:t>ITR-4]</a:t>
            </a:r>
          </a:p>
        </p:txBody>
      </p:sp>
      <p:sp>
        <p:nvSpPr>
          <p:cNvPr id="3" name="object 3"/>
          <p:cNvSpPr txBox="1"/>
          <p:nvPr/>
        </p:nvSpPr>
        <p:spPr>
          <a:xfrm>
            <a:off x="923532" y="1927420"/>
            <a:ext cx="7164248" cy="3335789"/>
          </a:xfrm>
          <a:prstGeom prst="rect">
            <a:avLst/>
          </a:prstGeom>
        </p:spPr>
        <p:txBody>
          <a:bodyPr vert="horz" wrap="square" lIns="0" tIns="11688" rIns="0" bIns="0" rtlCol="0">
            <a:spAutoFit/>
          </a:bodyPr>
          <a:lstStyle/>
          <a:p>
            <a:pPr marL="11132" marR="6122" algn="just">
              <a:spcBef>
                <a:spcPts val="92"/>
              </a:spcBef>
            </a:pPr>
            <a:r>
              <a:rPr lang="en-IN" spc="18" dirty="0">
                <a:latin typeface="Arial Unicode MS" pitchFamily="34" charset="-128"/>
                <a:ea typeface="Arial Unicode MS" pitchFamily="34" charset="-128"/>
                <a:cs typeface="Arial Unicode MS" pitchFamily="34" charset="-128"/>
              </a:rPr>
              <a:t>Sec 80D has various sub limits</a:t>
            </a:r>
            <a:endParaRPr dirty="0">
              <a:latin typeface="Arial Unicode MS" pitchFamily="34" charset="-128"/>
              <a:ea typeface="Arial Unicode MS" pitchFamily="34" charset="-128"/>
              <a:cs typeface="Arial Unicode MS" pitchFamily="34" charset="-128"/>
            </a:endParaRPr>
          </a:p>
          <a:p>
            <a:pPr algn="just">
              <a:spcBef>
                <a:spcPts val="13"/>
              </a:spcBef>
            </a:pPr>
            <a:endParaRPr dirty="0">
              <a:latin typeface="Arial Unicode MS" pitchFamily="34" charset="-128"/>
              <a:ea typeface="Arial Unicode MS" pitchFamily="34" charset="-128"/>
              <a:cs typeface="Arial Unicode MS" pitchFamily="34" charset="-128"/>
            </a:endParaRPr>
          </a:p>
          <a:p>
            <a:pPr marL="11132" marR="4453" algn="just"/>
            <a:r>
              <a:rPr spc="-83" dirty="0">
                <a:latin typeface="Arial Unicode MS" pitchFamily="34" charset="-128"/>
                <a:ea typeface="Arial Unicode MS" pitchFamily="34" charset="-128"/>
                <a:cs typeface="Arial Unicode MS" pitchFamily="34" charset="-128"/>
              </a:rPr>
              <a:t>Earlier </a:t>
            </a:r>
            <a:r>
              <a:rPr spc="53" dirty="0">
                <a:latin typeface="Arial Unicode MS" pitchFamily="34" charset="-128"/>
                <a:ea typeface="Arial Unicode MS" pitchFamily="34" charset="-128"/>
                <a:cs typeface="Arial Unicode MS" pitchFamily="34" charset="-128"/>
              </a:rPr>
              <a:t>80D </a:t>
            </a:r>
            <a:r>
              <a:rPr spc="-88" dirty="0">
                <a:latin typeface="Arial Unicode MS" pitchFamily="34" charset="-128"/>
                <a:ea typeface="Arial Unicode MS" pitchFamily="34" charset="-128"/>
                <a:cs typeface="Arial Unicode MS" pitchFamily="34" charset="-128"/>
              </a:rPr>
              <a:t>deduction was </a:t>
            </a:r>
            <a:r>
              <a:rPr spc="-92" dirty="0">
                <a:latin typeface="Arial Unicode MS" pitchFamily="34" charset="-128"/>
                <a:ea typeface="Arial Unicode MS" pitchFamily="34" charset="-128"/>
                <a:cs typeface="Arial Unicode MS" pitchFamily="34" charset="-128"/>
              </a:rPr>
              <a:t>part </a:t>
            </a:r>
            <a:r>
              <a:rPr spc="-96" dirty="0">
                <a:latin typeface="Arial Unicode MS" pitchFamily="34" charset="-128"/>
                <a:ea typeface="Arial Unicode MS" pitchFamily="34" charset="-128"/>
                <a:cs typeface="Arial Unicode MS" pitchFamily="34" charset="-128"/>
              </a:rPr>
              <a:t>of </a:t>
            </a:r>
            <a:r>
              <a:rPr spc="-100" dirty="0">
                <a:latin typeface="Arial Unicode MS" pitchFamily="34" charset="-128"/>
                <a:ea typeface="Arial Unicode MS" pitchFamily="34" charset="-128"/>
                <a:cs typeface="Arial Unicode MS" pitchFamily="34" charset="-128"/>
              </a:rPr>
              <a:t>the </a:t>
            </a:r>
            <a:r>
              <a:rPr spc="-96" dirty="0">
                <a:latin typeface="Arial Unicode MS" pitchFamily="34" charset="-128"/>
                <a:ea typeface="Arial Unicode MS" pitchFamily="34" charset="-128"/>
                <a:cs typeface="Arial Unicode MS" pitchFamily="34" charset="-128"/>
              </a:rPr>
              <a:t>Schedule </a:t>
            </a:r>
            <a:r>
              <a:rPr spc="-105" dirty="0">
                <a:latin typeface="Arial Unicode MS" pitchFamily="34" charset="-128"/>
                <a:ea typeface="Arial Unicode MS" pitchFamily="34" charset="-128"/>
                <a:cs typeface="Arial Unicode MS" pitchFamily="34" charset="-128"/>
              </a:rPr>
              <a:t>“Part </a:t>
            </a:r>
            <a:r>
              <a:rPr spc="-31" dirty="0">
                <a:latin typeface="Arial Unicode MS" pitchFamily="34" charset="-128"/>
                <a:ea typeface="Arial Unicode MS" pitchFamily="34" charset="-128"/>
                <a:cs typeface="Arial Unicode MS" pitchFamily="34" charset="-128"/>
              </a:rPr>
              <a:t>C-Deduction </a:t>
            </a:r>
            <a:r>
              <a:rPr spc="-140" dirty="0">
                <a:latin typeface="Arial Unicode MS" pitchFamily="34" charset="-128"/>
                <a:ea typeface="Arial Unicode MS" pitchFamily="34" charset="-128"/>
                <a:cs typeface="Arial Unicode MS" pitchFamily="34" charset="-128"/>
              </a:rPr>
              <a:t>&amp; </a:t>
            </a:r>
            <a:r>
              <a:rPr spc="-123" dirty="0">
                <a:latin typeface="Arial Unicode MS" pitchFamily="34" charset="-128"/>
                <a:ea typeface="Arial Unicode MS" pitchFamily="34" charset="-128"/>
                <a:cs typeface="Arial Unicode MS" pitchFamily="34" charset="-128"/>
              </a:rPr>
              <a:t>Taxable  </a:t>
            </a:r>
            <a:r>
              <a:rPr spc="-110" dirty="0">
                <a:latin typeface="Arial Unicode MS" pitchFamily="34" charset="-128"/>
                <a:ea typeface="Arial Unicode MS" pitchFamily="34" charset="-128"/>
                <a:cs typeface="Arial Unicode MS" pitchFamily="34" charset="-128"/>
              </a:rPr>
              <a:t>Income”.</a:t>
            </a:r>
            <a:endParaRPr dirty="0">
              <a:latin typeface="Arial Unicode MS" pitchFamily="34" charset="-128"/>
              <a:ea typeface="Arial Unicode MS" pitchFamily="34" charset="-128"/>
              <a:cs typeface="Arial Unicode MS" pitchFamily="34" charset="-128"/>
            </a:endParaRPr>
          </a:p>
          <a:p>
            <a:pPr algn="just">
              <a:spcBef>
                <a:spcPts val="18"/>
              </a:spcBef>
            </a:pPr>
            <a:endParaRPr dirty="0">
              <a:latin typeface="Arial Unicode MS" pitchFamily="34" charset="-128"/>
              <a:ea typeface="Arial Unicode MS" pitchFamily="34" charset="-128"/>
              <a:cs typeface="Arial Unicode MS" pitchFamily="34" charset="-128"/>
            </a:endParaRPr>
          </a:p>
          <a:p>
            <a:pPr marL="11132" algn="just"/>
            <a:r>
              <a:rPr spc="-35" dirty="0">
                <a:latin typeface="Arial Unicode MS" pitchFamily="34" charset="-128"/>
                <a:ea typeface="Arial Unicode MS" pitchFamily="34" charset="-128"/>
                <a:cs typeface="Arial Unicode MS" pitchFamily="34" charset="-128"/>
              </a:rPr>
              <a:t>Under </a:t>
            </a:r>
            <a:r>
              <a:rPr spc="-100" dirty="0">
                <a:latin typeface="Arial Unicode MS" pitchFamily="34" charset="-128"/>
                <a:ea typeface="Arial Unicode MS" pitchFamily="34" charset="-128"/>
                <a:cs typeface="Arial Unicode MS" pitchFamily="34" charset="-128"/>
              </a:rPr>
              <a:t>the </a:t>
            </a:r>
            <a:r>
              <a:rPr spc="-92" dirty="0">
                <a:latin typeface="Arial Unicode MS" pitchFamily="34" charset="-128"/>
                <a:ea typeface="Arial Unicode MS" pitchFamily="34" charset="-128"/>
                <a:cs typeface="Arial Unicode MS" pitchFamily="34" charset="-128"/>
              </a:rPr>
              <a:t>new schedule </a:t>
            </a:r>
            <a:r>
              <a:rPr lang="en-IN" spc="-92" dirty="0">
                <a:latin typeface="Arial Unicode MS" pitchFamily="34" charset="-128"/>
                <a:ea typeface="Arial Unicode MS" pitchFamily="34" charset="-128"/>
                <a:cs typeface="Arial Unicode MS" pitchFamily="34" charset="-128"/>
              </a:rPr>
              <a:t>following details are required</a:t>
            </a:r>
            <a:r>
              <a:rPr spc="-145" dirty="0">
                <a:latin typeface="Arial Unicode MS" pitchFamily="34" charset="-128"/>
                <a:ea typeface="Arial Unicode MS" pitchFamily="34" charset="-128"/>
                <a:cs typeface="Arial Unicode MS" pitchFamily="34" charset="-128"/>
              </a:rPr>
              <a:t>:</a:t>
            </a:r>
            <a:endParaRPr dirty="0">
              <a:latin typeface="Arial Unicode MS" pitchFamily="34" charset="-128"/>
              <a:ea typeface="Arial Unicode MS" pitchFamily="34" charset="-128"/>
              <a:cs typeface="Arial Unicode MS" pitchFamily="34" charset="-128"/>
            </a:endParaRPr>
          </a:p>
          <a:p>
            <a:pPr marL="11132" marR="5009" algn="just">
              <a:buAutoNum type="alphaLcParenR"/>
              <a:tabLst>
                <a:tab pos="269940" algn="l"/>
              </a:tabLst>
            </a:pPr>
            <a:endParaRPr lang="en-IN" spc="-26" dirty="0">
              <a:latin typeface="Arial Unicode MS" pitchFamily="34" charset="-128"/>
              <a:ea typeface="Arial Unicode MS" pitchFamily="34" charset="-128"/>
              <a:cs typeface="Arial Unicode MS" pitchFamily="34" charset="-128"/>
            </a:endParaRPr>
          </a:p>
          <a:p>
            <a:pPr marL="11132" marR="5009" algn="just">
              <a:buAutoNum type="alphaLcParenR"/>
              <a:tabLst>
                <a:tab pos="269940" algn="l"/>
              </a:tabLst>
            </a:pPr>
            <a:r>
              <a:rPr spc="-26" dirty="0">
                <a:latin typeface="Arial Unicode MS" pitchFamily="34" charset="-128"/>
                <a:ea typeface="Arial Unicode MS" pitchFamily="34" charset="-128"/>
                <a:cs typeface="Arial Unicode MS" pitchFamily="34" charset="-128"/>
              </a:rPr>
              <a:t>Whether </a:t>
            </a:r>
            <a:r>
              <a:rPr spc="-70" dirty="0">
                <a:latin typeface="Arial Unicode MS" pitchFamily="34" charset="-128"/>
                <a:ea typeface="Arial Unicode MS" pitchFamily="34" charset="-128"/>
                <a:cs typeface="Arial Unicode MS" pitchFamily="34" charset="-128"/>
              </a:rPr>
              <a:t>you </a:t>
            </a:r>
            <a:r>
              <a:rPr spc="18" dirty="0">
                <a:latin typeface="Arial Unicode MS" pitchFamily="34" charset="-128"/>
                <a:ea typeface="Arial Unicode MS" pitchFamily="34" charset="-128"/>
                <a:cs typeface="Arial Unicode MS" pitchFamily="34" charset="-128"/>
              </a:rPr>
              <a:t>or </a:t>
            </a:r>
            <a:r>
              <a:rPr spc="-136" dirty="0">
                <a:latin typeface="Arial Unicode MS" pitchFamily="34" charset="-128"/>
                <a:ea typeface="Arial Unicode MS" pitchFamily="34" charset="-128"/>
                <a:cs typeface="Arial Unicode MS" pitchFamily="34" charset="-128"/>
              </a:rPr>
              <a:t>any </a:t>
            </a:r>
            <a:r>
              <a:rPr spc="-96" dirty="0">
                <a:latin typeface="Arial Unicode MS" pitchFamily="34" charset="-128"/>
                <a:ea typeface="Arial Unicode MS" pitchFamily="34" charset="-128"/>
                <a:cs typeface="Arial Unicode MS" pitchFamily="34" charset="-128"/>
              </a:rPr>
              <a:t>of </a:t>
            </a:r>
            <a:r>
              <a:rPr spc="-48" dirty="0">
                <a:latin typeface="Arial Unicode MS" pitchFamily="34" charset="-128"/>
                <a:ea typeface="Arial Unicode MS" pitchFamily="34" charset="-128"/>
                <a:cs typeface="Arial Unicode MS" pitchFamily="34" charset="-128"/>
              </a:rPr>
              <a:t>your </a:t>
            </a:r>
            <a:r>
              <a:rPr spc="-145" dirty="0">
                <a:latin typeface="Arial Unicode MS" pitchFamily="34" charset="-128"/>
                <a:ea typeface="Arial Unicode MS" pitchFamily="34" charset="-128"/>
                <a:cs typeface="Arial Unicode MS" pitchFamily="34" charset="-128"/>
              </a:rPr>
              <a:t>family </a:t>
            </a:r>
            <a:r>
              <a:rPr spc="-88" dirty="0">
                <a:latin typeface="Arial Unicode MS" pitchFamily="34" charset="-128"/>
                <a:ea typeface="Arial Unicode MS" pitchFamily="34" charset="-128"/>
                <a:cs typeface="Arial Unicode MS" pitchFamily="34" charset="-128"/>
              </a:rPr>
              <a:t>members(excluding </a:t>
            </a:r>
            <a:r>
              <a:rPr spc="-92" dirty="0">
                <a:latin typeface="Arial Unicode MS" pitchFamily="34" charset="-128"/>
                <a:ea typeface="Arial Unicode MS" pitchFamily="34" charset="-128"/>
                <a:cs typeface="Arial Unicode MS" pitchFamily="34" charset="-128"/>
              </a:rPr>
              <a:t>parents) </a:t>
            </a:r>
            <a:r>
              <a:rPr spc="-75" dirty="0">
                <a:latin typeface="Arial Unicode MS" pitchFamily="34" charset="-128"/>
                <a:ea typeface="Arial Unicode MS" pitchFamily="34" charset="-128"/>
                <a:cs typeface="Arial Unicode MS" pitchFamily="34" charset="-128"/>
              </a:rPr>
              <a:t>is </a:t>
            </a:r>
            <a:r>
              <a:rPr spc="-175" dirty="0">
                <a:latin typeface="Arial Unicode MS" pitchFamily="34" charset="-128"/>
                <a:ea typeface="Arial Unicode MS" pitchFamily="34" charset="-128"/>
                <a:cs typeface="Arial Unicode MS" pitchFamily="34" charset="-128"/>
              </a:rPr>
              <a:t>a </a:t>
            </a:r>
            <a:r>
              <a:rPr spc="-53" dirty="0">
                <a:latin typeface="Arial Unicode MS" pitchFamily="34" charset="-128"/>
                <a:ea typeface="Arial Unicode MS" pitchFamily="34" charset="-128"/>
                <a:cs typeface="Arial Unicode MS" pitchFamily="34" charset="-128"/>
              </a:rPr>
              <a:t>senior  </a:t>
            </a:r>
            <a:r>
              <a:rPr spc="-100" dirty="0">
                <a:latin typeface="Arial Unicode MS" pitchFamily="34" charset="-128"/>
                <a:ea typeface="Arial Unicode MS" pitchFamily="34" charset="-128"/>
                <a:cs typeface="Arial Unicode MS" pitchFamily="34" charset="-128"/>
              </a:rPr>
              <a:t>citizen?</a:t>
            </a:r>
            <a:endParaRPr lang="en-IN" spc="-100" dirty="0">
              <a:latin typeface="Arial Unicode MS" pitchFamily="34" charset="-128"/>
              <a:ea typeface="Arial Unicode MS" pitchFamily="34" charset="-128"/>
              <a:cs typeface="Arial Unicode MS" pitchFamily="34" charset="-128"/>
            </a:endParaRPr>
          </a:p>
          <a:p>
            <a:pPr marL="11132" marR="6122" algn="just">
              <a:buAutoNum type="alphaLcParenR"/>
              <a:tabLst>
                <a:tab pos="269940" algn="l"/>
              </a:tabLst>
            </a:pPr>
            <a:r>
              <a:rPr spc="-26" dirty="0">
                <a:latin typeface="Arial Unicode MS" pitchFamily="34" charset="-128"/>
                <a:ea typeface="Arial Unicode MS" pitchFamily="34" charset="-128"/>
                <a:cs typeface="Arial Unicode MS" pitchFamily="34" charset="-128"/>
              </a:rPr>
              <a:t>Whether </a:t>
            </a:r>
            <a:r>
              <a:rPr spc="-136" dirty="0">
                <a:latin typeface="Arial Unicode MS" pitchFamily="34" charset="-128"/>
                <a:ea typeface="Arial Unicode MS" pitchFamily="34" charset="-128"/>
                <a:cs typeface="Arial Unicode MS" pitchFamily="34" charset="-128"/>
              </a:rPr>
              <a:t>any </a:t>
            </a:r>
            <a:r>
              <a:rPr spc="-96" dirty="0">
                <a:latin typeface="Arial Unicode MS" pitchFamily="34" charset="-128"/>
                <a:ea typeface="Arial Unicode MS" pitchFamily="34" charset="-128"/>
                <a:cs typeface="Arial Unicode MS" pitchFamily="34" charset="-128"/>
              </a:rPr>
              <a:t>of </a:t>
            </a:r>
            <a:r>
              <a:rPr spc="-44" dirty="0">
                <a:latin typeface="Arial Unicode MS" pitchFamily="34" charset="-128"/>
                <a:ea typeface="Arial Unicode MS" pitchFamily="34" charset="-128"/>
                <a:cs typeface="Arial Unicode MS" pitchFamily="34" charset="-128"/>
              </a:rPr>
              <a:t>your </a:t>
            </a:r>
            <a:r>
              <a:rPr spc="-92" dirty="0">
                <a:latin typeface="Arial Unicode MS" pitchFamily="34" charset="-128"/>
                <a:ea typeface="Arial Unicode MS" pitchFamily="34" charset="-128"/>
                <a:cs typeface="Arial Unicode MS" pitchFamily="34" charset="-128"/>
              </a:rPr>
              <a:t>parents </a:t>
            </a:r>
            <a:r>
              <a:rPr spc="-75" dirty="0">
                <a:latin typeface="Arial Unicode MS" pitchFamily="34" charset="-128"/>
                <a:ea typeface="Arial Unicode MS" pitchFamily="34" charset="-128"/>
                <a:cs typeface="Arial Unicode MS" pitchFamily="34" charset="-128"/>
              </a:rPr>
              <a:t>is </a:t>
            </a:r>
            <a:r>
              <a:rPr spc="-175" dirty="0">
                <a:latin typeface="Arial Unicode MS" pitchFamily="34" charset="-128"/>
                <a:ea typeface="Arial Unicode MS" pitchFamily="34" charset="-128"/>
                <a:cs typeface="Arial Unicode MS" pitchFamily="34" charset="-128"/>
              </a:rPr>
              <a:t>a </a:t>
            </a:r>
            <a:r>
              <a:rPr spc="-57" dirty="0">
                <a:latin typeface="Arial Unicode MS" pitchFamily="34" charset="-128"/>
                <a:ea typeface="Arial Unicode MS" pitchFamily="34" charset="-128"/>
                <a:cs typeface="Arial Unicode MS" pitchFamily="34" charset="-128"/>
              </a:rPr>
              <a:t>senior </a:t>
            </a:r>
            <a:r>
              <a:rPr spc="-105" dirty="0">
                <a:latin typeface="Arial Unicode MS" pitchFamily="34" charset="-128"/>
                <a:ea typeface="Arial Unicode MS" pitchFamily="34" charset="-128"/>
                <a:cs typeface="Arial Unicode MS" pitchFamily="34" charset="-128"/>
              </a:rPr>
              <a:t>citizen? </a:t>
            </a:r>
            <a:r>
              <a:rPr spc="-110" dirty="0">
                <a:latin typeface="Arial Unicode MS" pitchFamily="34" charset="-128"/>
                <a:ea typeface="Arial Unicode MS" pitchFamily="34" charset="-128"/>
                <a:cs typeface="Arial Unicode MS" pitchFamily="34" charset="-128"/>
              </a:rPr>
              <a:t>and </a:t>
            </a:r>
            <a:r>
              <a:rPr spc="-100" dirty="0">
                <a:latin typeface="Arial Unicode MS" pitchFamily="34" charset="-128"/>
                <a:ea typeface="Arial Unicode MS" pitchFamily="34" charset="-128"/>
                <a:cs typeface="Arial Unicode MS" pitchFamily="34" charset="-128"/>
              </a:rPr>
              <a:t>then </a:t>
            </a:r>
            <a:r>
              <a:rPr spc="-110" dirty="0">
                <a:latin typeface="Arial Unicode MS" pitchFamily="34" charset="-128"/>
                <a:ea typeface="Arial Unicode MS" pitchFamily="34" charset="-128"/>
                <a:cs typeface="Arial Unicode MS" pitchFamily="34" charset="-128"/>
              </a:rPr>
              <a:t>details </a:t>
            </a:r>
            <a:r>
              <a:rPr spc="-96" dirty="0">
                <a:latin typeface="Arial Unicode MS" pitchFamily="34" charset="-128"/>
                <a:ea typeface="Arial Unicode MS" pitchFamily="34" charset="-128"/>
                <a:cs typeface="Arial Unicode MS" pitchFamily="34" charset="-128"/>
              </a:rPr>
              <a:t>of premium  </a:t>
            </a:r>
            <a:r>
              <a:rPr spc="-118" dirty="0">
                <a:latin typeface="Arial Unicode MS" pitchFamily="34" charset="-128"/>
                <a:ea typeface="Arial Unicode MS" pitchFamily="34" charset="-128"/>
                <a:cs typeface="Arial Unicode MS" pitchFamily="34" charset="-128"/>
              </a:rPr>
              <a:t>paid </a:t>
            </a:r>
            <a:r>
              <a:rPr spc="-70" dirty="0">
                <a:latin typeface="Arial Unicode MS" pitchFamily="34" charset="-128"/>
                <a:ea typeface="Arial Unicode MS" pitchFamily="34" charset="-128"/>
                <a:cs typeface="Arial Unicode MS" pitchFamily="34" charset="-128"/>
              </a:rPr>
              <a:t>under </a:t>
            </a:r>
            <a:r>
              <a:rPr spc="-75" dirty="0">
                <a:latin typeface="Arial Unicode MS" pitchFamily="34" charset="-128"/>
                <a:ea typeface="Arial Unicode MS" pitchFamily="34" charset="-128"/>
                <a:cs typeface="Arial Unicode MS" pitchFamily="34" charset="-128"/>
              </a:rPr>
              <a:t>sub </a:t>
            </a:r>
            <a:r>
              <a:rPr spc="-96" dirty="0">
                <a:latin typeface="Arial Unicode MS" pitchFamily="34" charset="-128"/>
                <a:ea typeface="Arial Unicode MS" pitchFamily="34" charset="-128"/>
                <a:cs typeface="Arial Unicode MS" pitchFamily="34" charset="-128"/>
              </a:rPr>
              <a:t>heads </a:t>
            </a:r>
            <a:r>
              <a:rPr spc="-118" dirty="0">
                <a:latin typeface="Arial Unicode MS" pitchFamily="34" charset="-128"/>
                <a:ea typeface="Arial Unicode MS" pitchFamily="34" charset="-128"/>
                <a:cs typeface="Arial Unicode MS" pitchFamily="34" charset="-128"/>
              </a:rPr>
              <a:t>like health </a:t>
            </a:r>
            <a:r>
              <a:rPr spc="-88" dirty="0">
                <a:latin typeface="Arial Unicode MS" pitchFamily="34" charset="-128"/>
                <a:ea typeface="Arial Unicode MS" pitchFamily="34" charset="-128"/>
                <a:cs typeface="Arial Unicode MS" pitchFamily="34" charset="-128"/>
              </a:rPr>
              <a:t>insurance </a:t>
            </a:r>
            <a:r>
              <a:rPr spc="-110" dirty="0">
                <a:latin typeface="Arial Unicode MS" pitchFamily="34" charset="-128"/>
                <a:ea typeface="Arial Unicode MS" pitchFamily="34" charset="-128"/>
                <a:cs typeface="Arial Unicode MS" pitchFamily="34" charset="-128"/>
              </a:rPr>
              <a:t>and preventive </a:t>
            </a:r>
            <a:r>
              <a:rPr spc="-118" dirty="0">
                <a:latin typeface="Arial Unicode MS" pitchFamily="34" charset="-128"/>
                <a:ea typeface="Arial Unicode MS" pitchFamily="34" charset="-128"/>
                <a:cs typeface="Arial Unicode MS" pitchFamily="34" charset="-128"/>
              </a:rPr>
              <a:t>health </a:t>
            </a:r>
            <a:r>
              <a:rPr spc="-92" dirty="0">
                <a:latin typeface="Arial Unicode MS" pitchFamily="34" charset="-128"/>
                <a:ea typeface="Arial Unicode MS" pitchFamily="34" charset="-128"/>
                <a:cs typeface="Arial Unicode MS" pitchFamily="34" charset="-128"/>
              </a:rPr>
              <a:t>check up </a:t>
            </a:r>
            <a:r>
              <a:rPr spc="-110" dirty="0">
                <a:latin typeface="Arial Unicode MS" pitchFamily="34" charset="-128"/>
                <a:ea typeface="Arial Unicode MS" pitchFamily="34" charset="-128"/>
                <a:cs typeface="Arial Unicode MS" pitchFamily="34" charset="-128"/>
              </a:rPr>
              <a:t>are  separately </a:t>
            </a:r>
            <a:r>
              <a:rPr spc="-105" dirty="0">
                <a:latin typeface="Arial Unicode MS" pitchFamily="34" charset="-128"/>
                <a:ea typeface="Arial Unicode MS" pitchFamily="34" charset="-128"/>
                <a:cs typeface="Arial Unicode MS" pitchFamily="34" charset="-128"/>
              </a:rPr>
              <a:t>asked </a:t>
            </a:r>
            <a:r>
              <a:rPr spc="-110" dirty="0">
                <a:latin typeface="Arial Unicode MS" pitchFamily="34" charset="-128"/>
                <a:ea typeface="Arial Unicode MS" pitchFamily="34" charset="-128"/>
                <a:cs typeface="Arial Unicode MS" pitchFamily="34" charset="-128"/>
              </a:rPr>
              <a:t>and </a:t>
            </a:r>
            <a:r>
              <a:rPr spc="-136" dirty="0">
                <a:latin typeface="Arial Unicode MS" pitchFamily="34" charset="-128"/>
                <a:ea typeface="Arial Unicode MS" pitchFamily="34" charset="-128"/>
                <a:cs typeface="Arial Unicode MS" pitchFamily="34" charset="-128"/>
              </a:rPr>
              <a:t>finally </a:t>
            </a:r>
            <a:r>
              <a:rPr spc="-100" dirty="0">
                <a:latin typeface="Arial Unicode MS" pitchFamily="34" charset="-128"/>
                <a:ea typeface="Arial Unicode MS" pitchFamily="34" charset="-128"/>
                <a:cs typeface="Arial Unicode MS" pitchFamily="34" charset="-128"/>
              </a:rPr>
              <a:t>total </a:t>
            </a:r>
            <a:r>
              <a:rPr spc="-118" dirty="0">
                <a:latin typeface="Arial Unicode MS" pitchFamily="34" charset="-128"/>
                <a:ea typeface="Arial Unicode MS" pitchFamily="34" charset="-128"/>
                <a:cs typeface="Arial Unicode MS" pitchFamily="34" charset="-128"/>
              </a:rPr>
              <a:t>eligible </a:t>
            </a:r>
            <a:r>
              <a:rPr spc="-123" dirty="0">
                <a:latin typeface="Arial Unicode MS" pitchFamily="34" charset="-128"/>
                <a:ea typeface="Arial Unicode MS" pitchFamily="34" charset="-128"/>
                <a:cs typeface="Arial Unicode MS" pitchFamily="34" charset="-128"/>
              </a:rPr>
              <a:t>claim </a:t>
            </a:r>
            <a:r>
              <a:rPr spc="-70" dirty="0">
                <a:latin typeface="Arial Unicode MS" pitchFamily="34" charset="-128"/>
                <a:ea typeface="Arial Unicode MS" pitchFamily="34" charset="-128"/>
                <a:cs typeface="Arial Unicode MS" pitchFamily="34" charset="-128"/>
              </a:rPr>
              <a:t>under </a:t>
            </a:r>
            <a:r>
              <a:rPr spc="-79" dirty="0">
                <a:latin typeface="Arial Unicode MS" pitchFamily="34" charset="-128"/>
                <a:ea typeface="Arial Unicode MS" pitchFamily="34" charset="-128"/>
                <a:cs typeface="Arial Unicode MS" pitchFamily="34" charset="-128"/>
              </a:rPr>
              <a:t>Section </a:t>
            </a:r>
            <a:r>
              <a:rPr spc="57" dirty="0">
                <a:latin typeface="Arial Unicode MS" pitchFamily="34" charset="-128"/>
                <a:ea typeface="Arial Unicode MS" pitchFamily="34" charset="-128"/>
                <a:cs typeface="Arial Unicode MS" pitchFamily="34" charset="-128"/>
              </a:rPr>
              <a:t>80D</a:t>
            </a:r>
            <a:r>
              <a:rPr spc="320" dirty="0">
                <a:latin typeface="Arial Unicode MS" pitchFamily="34" charset="-128"/>
                <a:ea typeface="Arial Unicode MS" pitchFamily="34" charset="-128"/>
                <a:cs typeface="Arial Unicode MS" pitchFamily="34" charset="-128"/>
              </a:rPr>
              <a:t> </a:t>
            </a:r>
            <a:r>
              <a:rPr spc="-136" dirty="0">
                <a:latin typeface="Arial Unicode MS" pitchFamily="34" charset="-128"/>
                <a:ea typeface="Arial Unicode MS" pitchFamily="34" charset="-128"/>
                <a:cs typeface="Arial Unicode MS" pitchFamily="34" charset="-128"/>
              </a:rPr>
              <a:t>calculated.</a:t>
            </a:r>
            <a:endParaRPr dirty="0">
              <a:latin typeface="Arial Unicode MS" pitchFamily="34" charset="-128"/>
              <a:ea typeface="Arial Unicode MS" pitchFamily="34" charset="-128"/>
              <a:cs typeface="Arial Unicode MS" pitchFamily="34" charset="-128"/>
            </a:endParaRPr>
          </a:p>
        </p:txBody>
      </p:sp>
      <p:sp>
        <p:nvSpPr>
          <p:cNvPr id="8" name="Rectangle 7"/>
          <p:cNvSpPr/>
          <p:nvPr/>
        </p:nvSpPr>
        <p:spPr>
          <a:xfrm>
            <a:off x="0"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5800" y="381001"/>
            <a:ext cx="7924800" cy="995563"/>
          </a:xfrm>
          <a:prstGeom prst="rect">
            <a:avLst/>
          </a:prstGeom>
        </p:spPr>
        <p:txBody>
          <a:bodyPr vert="horz" wrap="square" lIns="0" tIns="10575" rIns="0" bIns="0" rtlCol="0">
            <a:spAutoFit/>
          </a:bodyPr>
          <a:lstStyle/>
          <a:p>
            <a:pPr marL="590529" marR="4453" indent="-579954" algn="ctr">
              <a:spcBef>
                <a:spcPts val="83"/>
              </a:spcBef>
              <a:tabLst>
                <a:tab pos="253799" algn="l"/>
                <a:tab pos="795906" algn="l"/>
              </a:tabLst>
            </a:pPr>
            <a:r>
              <a:rPr sz="3200" b="1" spc="-1915" dirty="0">
                <a:latin typeface="Arial Unicode MS" pitchFamily="34" charset="-128"/>
                <a:ea typeface="Arial Unicode MS" pitchFamily="34" charset="-128"/>
                <a:cs typeface="Arial Unicode MS" pitchFamily="34" charset="-128"/>
              </a:rPr>
              <a:t>D</a:t>
            </a:r>
            <a:r>
              <a:rPr lang="en-IN" sz="3200" b="1" spc="-1915" dirty="0">
                <a:latin typeface="Arial Unicode MS" pitchFamily="34" charset="-128"/>
                <a:ea typeface="Arial Unicode MS" pitchFamily="34" charset="-128"/>
                <a:cs typeface="Arial Unicode MS" pitchFamily="34" charset="-128"/>
              </a:rPr>
              <a:t>	</a:t>
            </a:r>
            <a:r>
              <a:rPr lang="en-IN" sz="3200" b="1" spc="-9" dirty="0">
                <a:latin typeface="Arial Unicode MS" pitchFamily="34" charset="-128"/>
                <a:ea typeface="Arial Unicode MS" pitchFamily="34" charset="-128"/>
                <a:cs typeface="Arial Unicode MS" pitchFamily="34" charset="-128"/>
              </a:rPr>
              <a:t>  </a:t>
            </a:r>
            <a:r>
              <a:rPr lang="en-IN" sz="3200" b="1" spc="-4" dirty="0">
                <a:latin typeface="Arial Unicode MS" pitchFamily="34" charset="-128"/>
                <a:ea typeface="Arial Unicode MS" pitchFamily="34" charset="-128"/>
                <a:cs typeface="Arial Unicode MS" pitchFamily="34" charset="-128"/>
              </a:rPr>
              <a:t>Modification in Directorship or Shareholding </a:t>
            </a:r>
            <a:r>
              <a:rPr sz="3200" b="1" spc="-4" dirty="0">
                <a:latin typeface="Arial Unicode MS" pitchFamily="34" charset="-128"/>
                <a:ea typeface="Arial Unicode MS" pitchFamily="34" charset="-128"/>
                <a:cs typeface="Arial Unicode MS" pitchFamily="34" charset="-128"/>
              </a:rPr>
              <a:t>[ITR-2 </a:t>
            </a:r>
            <a:r>
              <a:rPr sz="3200" b="1" spc="-9" dirty="0">
                <a:latin typeface="Arial Unicode MS" pitchFamily="34" charset="-128"/>
                <a:ea typeface="Arial Unicode MS" pitchFamily="34" charset="-128"/>
                <a:cs typeface="Arial Unicode MS" pitchFamily="34" charset="-128"/>
              </a:rPr>
              <a:t>TO</a:t>
            </a:r>
            <a:r>
              <a:rPr sz="3200" b="1" spc="57" dirty="0">
                <a:latin typeface="Arial Unicode MS" pitchFamily="34" charset="-128"/>
                <a:ea typeface="Arial Unicode MS" pitchFamily="34" charset="-128"/>
                <a:cs typeface="Arial Unicode MS" pitchFamily="34" charset="-128"/>
              </a:rPr>
              <a:t> </a:t>
            </a:r>
            <a:r>
              <a:rPr sz="3200" b="1" spc="-4" dirty="0">
                <a:latin typeface="Arial Unicode MS" pitchFamily="34" charset="-128"/>
                <a:ea typeface="Arial Unicode MS" pitchFamily="34" charset="-128"/>
                <a:cs typeface="Arial Unicode MS" pitchFamily="34" charset="-128"/>
              </a:rPr>
              <a:t>ITR-7]</a:t>
            </a:r>
            <a:endParaRPr sz="3200" b="1" dirty="0">
              <a:latin typeface="Arial Unicode MS" pitchFamily="34" charset="-128"/>
              <a:ea typeface="Arial Unicode MS" pitchFamily="34" charset="-128"/>
              <a:cs typeface="Arial Unicode MS" pitchFamily="34" charset="-128"/>
            </a:endParaRPr>
          </a:p>
        </p:txBody>
      </p:sp>
      <p:grpSp>
        <p:nvGrpSpPr>
          <p:cNvPr id="3" name="object 3"/>
          <p:cNvGrpSpPr/>
          <p:nvPr/>
        </p:nvGrpSpPr>
        <p:grpSpPr>
          <a:xfrm>
            <a:off x="304800" y="533400"/>
            <a:ext cx="8534400" cy="5925942"/>
            <a:chOff x="772668" y="350520"/>
            <a:chExt cx="9142730" cy="6856730"/>
          </a:xfrm>
        </p:grpSpPr>
        <p:sp>
          <p:nvSpPr>
            <p:cNvPr id="4" name="object 4"/>
            <p:cNvSpPr/>
            <p:nvPr/>
          </p:nvSpPr>
          <p:spPr>
            <a:xfrm>
              <a:off x="1150620" y="1642872"/>
              <a:ext cx="8616696" cy="4971328"/>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8" name="Rectangle 7"/>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9525000" cy="1066800"/>
          </a:xfrm>
        </p:spPr>
        <p:txBody>
          <a:bodyPr>
            <a:normAutofit fontScale="90000"/>
          </a:bodyPr>
          <a:lstStyle/>
          <a:p>
            <a:pPr algn="ctr"/>
            <a:r>
              <a:rPr lang="en-IN" b="1" dirty="0"/>
              <a:t>Significant Reasons for changes in ITR</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33426269"/>
              </p:ext>
            </p:extLst>
          </p:nvPr>
        </p:nvGraphicFramePr>
        <p:xfrm>
          <a:off x="76200" y="838200"/>
          <a:ext cx="9067800" cy="60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90601" y="-63787"/>
            <a:ext cx="6857999" cy="1765567"/>
          </a:xfrm>
          <a:prstGeom prst="rect">
            <a:avLst/>
          </a:prstGeom>
        </p:spPr>
        <p:txBody>
          <a:bodyPr vert="horz" wrap="square" lIns="0" tIns="11132" rIns="0" bIns="0" rtlCol="0">
            <a:spAutoFit/>
          </a:bodyPr>
          <a:lstStyle/>
          <a:p>
            <a:pPr marL="11132" algn="ctr">
              <a:spcBef>
                <a:spcPts val="88"/>
              </a:spcBef>
            </a:pPr>
            <a:r>
              <a:rPr sz="3800" b="1" spc="-706" dirty="0">
                <a:latin typeface="Times New Roman"/>
                <a:cs typeface="Times New Roman"/>
              </a:rPr>
              <a:t> </a:t>
            </a:r>
            <a:r>
              <a:rPr sz="3800" b="1" dirty="0"/>
              <a:t>SCH-PTI- Introduced</a:t>
            </a:r>
            <a:r>
              <a:rPr sz="3800" b="1" spc="-92" dirty="0"/>
              <a:t> </a:t>
            </a:r>
            <a:br>
              <a:rPr lang="en-IN" sz="3800" b="1" spc="-92" dirty="0"/>
            </a:br>
            <a:r>
              <a:rPr lang="en-IN" sz="3800" b="1" spc="-92" dirty="0"/>
              <a:t>Pass Through Income</a:t>
            </a:r>
            <a:br>
              <a:rPr lang="en-IN" sz="3800" b="1" spc="-92" dirty="0"/>
            </a:br>
            <a:r>
              <a:rPr sz="3800" b="1" spc="-4" dirty="0"/>
              <a:t>[ITR2-ITR7]</a:t>
            </a:r>
          </a:p>
        </p:txBody>
      </p:sp>
      <p:grpSp>
        <p:nvGrpSpPr>
          <p:cNvPr id="3" name="object 3"/>
          <p:cNvGrpSpPr/>
          <p:nvPr/>
        </p:nvGrpSpPr>
        <p:grpSpPr>
          <a:xfrm>
            <a:off x="228600" y="1143000"/>
            <a:ext cx="8534400" cy="5715000"/>
            <a:chOff x="772668" y="350520"/>
            <a:chExt cx="9142730" cy="6856730"/>
          </a:xfrm>
        </p:grpSpPr>
        <p:sp>
          <p:nvSpPr>
            <p:cNvPr id="4" name="object 4"/>
            <p:cNvSpPr/>
            <p:nvPr/>
          </p:nvSpPr>
          <p:spPr>
            <a:xfrm>
              <a:off x="1379219" y="1089660"/>
              <a:ext cx="8084819" cy="5379720"/>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8" name="Rectangle 7"/>
          <p:cNvSpPr/>
          <p:nvPr/>
        </p:nvSpPr>
        <p:spPr>
          <a:xfrm>
            <a:off x="6053089" y="6488668"/>
            <a:ext cx="3090911" cy="369332"/>
          </a:xfrm>
          <a:prstGeom prst="rect">
            <a:avLst/>
          </a:prstGeom>
        </p:spPr>
        <p:txBody>
          <a:bodyPr wrap="square">
            <a:spAutoFit/>
          </a:bodyPr>
          <a:lstStyle/>
          <a:p>
            <a:r>
              <a:rPr lang="en-IN" b="1" dirty="0"/>
              <a:t>CA. PALAK B. PAVAGADHI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403051"/>
            <a:ext cx="7620000" cy="1119236"/>
          </a:xfrm>
          <a:prstGeom prst="rect">
            <a:avLst/>
          </a:prstGeom>
        </p:spPr>
        <p:txBody>
          <a:bodyPr vert="horz" wrap="square" lIns="0" tIns="11132" rIns="0" bIns="0" rtlCol="0">
            <a:spAutoFit/>
          </a:bodyPr>
          <a:lstStyle/>
          <a:p>
            <a:pPr algn="ctr">
              <a:spcBef>
                <a:spcPts val="88"/>
              </a:spcBef>
              <a:tabLst>
                <a:tab pos="277732" algn="l"/>
              </a:tabLst>
            </a:pPr>
            <a:r>
              <a:rPr sz="3600" b="1" spc="-2191" dirty="0">
                <a:latin typeface="Arial Unicode MS" pitchFamily="34" charset="-128"/>
                <a:ea typeface="Arial Unicode MS" pitchFamily="34" charset="-128"/>
                <a:cs typeface="Arial Unicode MS" pitchFamily="34" charset="-128"/>
              </a:rPr>
              <a:t>D	</a:t>
            </a:r>
            <a:r>
              <a:rPr sz="3600" b="1" spc="-4" dirty="0" err="1">
                <a:latin typeface="Arial Unicode MS" pitchFamily="34" charset="-128"/>
                <a:ea typeface="Arial Unicode MS" pitchFamily="34" charset="-128"/>
                <a:cs typeface="Arial Unicode MS" pitchFamily="34" charset="-128"/>
              </a:rPr>
              <a:t>isclosure</a:t>
            </a:r>
            <a:r>
              <a:rPr sz="3600" b="1" dirty="0">
                <a:latin typeface="Arial Unicode MS" pitchFamily="34" charset="-128"/>
                <a:ea typeface="Arial Unicode MS" pitchFamily="34" charset="-128"/>
                <a:cs typeface="Arial Unicode MS" pitchFamily="34" charset="-128"/>
              </a:rPr>
              <a:t> for</a:t>
            </a:r>
            <a:r>
              <a:rPr sz="3600" b="1" spc="-44"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SCH-</a:t>
            </a:r>
          </a:p>
          <a:p>
            <a:pPr algn="ctr">
              <a:spcBef>
                <a:spcPts val="4"/>
              </a:spcBef>
            </a:pPr>
            <a:r>
              <a:rPr sz="3600" b="1" spc="-706"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CFL </a:t>
            </a:r>
            <a:r>
              <a:rPr lang="en-IN" sz="3600" b="1" dirty="0">
                <a:latin typeface="Arial Unicode MS" pitchFamily="34" charset="-128"/>
                <a:ea typeface="Arial Unicode MS" pitchFamily="34" charset="-128"/>
                <a:cs typeface="Arial Unicode MS" pitchFamily="34" charset="-128"/>
              </a:rPr>
              <a:t>&amp; PTI </a:t>
            </a:r>
            <a:r>
              <a:rPr sz="3600" b="1" dirty="0">
                <a:latin typeface="Arial Unicode MS" pitchFamily="34" charset="-128"/>
                <a:ea typeface="Arial Unicode MS" pitchFamily="34" charset="-128"/>
                <a:cs typeface="Arial Unicode MS" pitchFamily="34" charset="-128"/>
              </a:rPr>
              <a:t>[ITR-1 TO</a:t>
            </a:r>
            <a:r>
              <a:rPr sz="3600" b="1" spc="-48"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ITR-7]</a:t>
            </a:r>
          </a:p>
        </p:txBody>
      </p:sp>
      <p:grpSp>
        <p:nvGrpSpPr>
          <p:cNvPr id="3" name="object 3"/>
          <p:cNvGrpSpPr/>
          <p:nvPr/>
        </p:nvGrpSpPr>
        <p:grpSpPr>
          <a:xfrm>
            <a:off x="660714" y="914400"/>
            <a:ext cx="7818011" cy="5621142"/>
            <a:chOff x="772668" y="350520"/>
            <a:chExt cx="9142730" cy="6856730"/>
          </a:xfrm>
        </p:grpSpPr>
        <p:sp>
          <p:nvSpPr>
            <p:cNvPr id="4" name="object 4"/>
            <p:cNvSpPr/>
            <p:nvPr/>
          </p:nvSpPr>
          <p:spPr>
            <a:xfrm>
              <a:off x="787908" y="1563624"/>
              <a:ext cx="9113519" cy="5192268"/>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8" name="Rectangle 7"/>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38200" y="304800"/>
            <a:ext cx="7543799" cy="883274"/>
          </a:xfrm>
          <a:prstGeom prst="rect">
            <a:avLst/>
          </a:prstGeom>
        </p:spPr>
        <p:txBody>
          <a:bodyPr vert="horz" wrap="square" lIns="0" tIns="11132" rIns="0" bIns="0" rtlCol="0">
            <a:spAutoFit/>
          </a:bodyPr>
          <a:lstStyle/>
          <a:p>
            <a:pPr algn="ctr">
              <a:lnSpc>
                <a:spcPts val="3356"/>
              </a:lnSpc>
              <a:spcBef>
                <a:spcPts val="88"/>
              </a:spcBef>
            </a:pPr>
            <a:r>
              <a:rPr sz="3600" b="1" spc="-1126" dirty="0">
                <a:latin typeface="Arial Unicode MS" pitchFamily="34" charset="-128"/>
                <a:ea typeface="Arial Unicode MS" pitchFamily="34" charset="-128"/>
                <a:cs typeface="Arial Unicode MS" pitchFamily="34" charset="-128"/>
              </a:rPr>
              <a:t>I</a:t>
            </a:r>
            <a:r>
              <a:rPr sz="3600" b="1" spc="158"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ncome from </a:t>
            </a:r>
            <a:r>
              <a:rPr sz="3600" b="1" spc="-9" dirty="0">
                <a:latin typeface="Arial Unicode MS" pitchFamily="34" charset="-128"/>
                <a:ea typeface="Arial Unicode MS" pitchFamily="34" charset="-128"/>
                <a:cs typeface="Arial Unicode MS" pitchFamily="34" charset="-128"/>
              </a:rPr>
              <a:t>Life </a:t>
            </a:r>
            <a:r>
              <a:rPr sz="3600" b="1">
                <a:latin typeface="Arial Unicode MS" pitchFamily="34" charset="-128"/>
                <a:ea typeface="Arial Unicode MS" pitchFamily="34" charset="-128"/>
                <a:cs typeface="Arial Unicode MS" pitchFamily="34" charset="-128"/>
              </a:rPr>
              <a:t>Insurance</a:t>
            </a:r>
            <a:r>
              <a:rPr sz="3600" b="1" spc="-48">
                <a:latin typeface="Arial Unicode MS" pitchFamily="34" charset="-128"/>
                <a:ea typeface="Arial Unicode MS" pitchFamily="34" charset="-128"/>
                <a:cs typeface="Arial Unicode MS" pitchFamily="34" charset="-128"/>
              </a:rPr>
              <a:t> </a:t>
            </a:r>
            <a:r>
              <a:rPr sz="3600" b="1">
                <a:latin typeface="Arial Unicode MS" pitchFamily="34" charset="-128"/>
                <a:ea typeface="Arial Unicode MS" pitchFamily="34" charset="-128"/>
                <a:cs typeface="Arial Unicode MS" pitchFamily="34" charset="-128"/>
              </a:rPr>
              <a:t>Section</a:t>
            </a:r>
            <a:r>
              <a:rPr sz="3600" b="1" spc="-706">
                <a:latin typeface="Arial Unicode MS" pitchFamily="34" charset="-128"/>
                <a:ea typeface="Arial Unicode MS" pitchFamily="34" charset="-128"/>
                <a:cs typeface="Arial Unicode MS" pitchFamily="34" charset="-128"/>
              </a:rPr>
              <a:t> </a:t>
            </a:r>
            <a:r>
              <a:rPr sz="3600" b="1" spc="-4" dirty="0">
                <a:latin typeface="Arial Unicode MS" pitchFamily="34" charset="-128"/>
                <a:ea typeface="Arial Unicode MS" pitchFamily="34" charset="-128"/>
                <a:cs typeface="Arial Unicode MS" pitchFamily="34" charset="-128"/>
              </a:rPr>
              <a:t>115B </a:t>
            </a:r>
            <a:r>
              <a:rPr sz="3600" b="1" dirty="0">
                <a:latin typeface="Arial Unicode MS" pitchFamily="34" charset="-128"/>
                <a:ea typeface="Arial Unicode MS" pitchFamily="34" charset="-128"/>
                <a:cs typeface="Arial Unicode MS" pitchFamily="34" charset="-128"/>
              </a:rPr>
              <a:t>[ITR-2 TO</a:t>
            </a:r>
            <a:r>
              <a:rPr sz="3600" b="1" spc="-44"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ITR-6]</a:t>
            </a:r>
          </a:p>
        </p:txBody>
      </p:sp>
      <p:sp>
        <p:nvSpPr>
          <p:cNvPr id="3" name="object 3"/>
          <p:cNvSpPr/>
          <p:nvPr/>
        </p:nvSpPr>
        <p:spPr>
          <a:xfrm>
            <a:off x="1066800" y="2438400"/>
            <a:ext cx="7162800" cy="2277556"/>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1214179" y="1414710"/>
            <a:ext cx="6895467" cy="980737"/>
          </a:xfrm>
          <a:prstGeom prst="rect">
            <a:avLst/>
          </a:prstGeom>
        </p:spPr>
        <p:txBody>
          <a:bodyPr vert="horz" wrap="square" lIns="0" tIns="11132" rIns="0" bIns="0" rtlCol="0">
            <a:spAutoFit/>
          </a:bodyPr>
          <a:lstStyle/>
          <a:p>
            <a:pPr marL="11132" marR="4453">
              <a:spcBef>
                <a:spcPts val="88"/>
              </a:spcBef>
            </a:pPr>
            <a:r>
              <a:rPr sz="2100" spc="-9" dirty="0">
                <a:latin typeface="Arial"/>
                <a:cs typeface="Arial"/>
              </a:rPr>
              <a:t>New </a:t>
            </a:r>
            <a:r>
              <a:rPr sz="2100" spc="-4" dirty="0">
                <a:latin typeface="Arial"/>
                <a:cs typeface="Arial"/>
              </a:rPr>
              <a:t>section “E” is added i.e. </a:t>
            </a:r>
            <a:r>
              <a:rPr sz="2100" b="1" spc="-4" dirty="0">
                <a:latin typeface="Arial"/>
                <a:cs typeface="Arial"/>
              </a:rPr>
              <a:t>Computation of income  from </a:t>
            </a:r>
            <a:r>
              <a:rPr sz="2100" b="1" spc="4" dirty="0">
                <a:latin typeface="Arial"/>
                <a:cs typeface="Arial"/>
              </a:rPr>
              <a:t>life </a:t>
            </a:r>
            <a:r>
              <a:rPr sz="2100" b="1" spc="-4" dirty="0">
                <a:latin typeface="Arial"/>
                <a:cs typeface="Arial"/>
              </a:rPr>
              <a:t>insurance business referred to </a:t>
            </a:r>
            <a:r>
              <a:rPr sz="2100" b="1" dirty="0">
                <a:latin typeface="Arial"/>
                <a:cs typeface="Arial"/>
              </a:rPr>
              <a:t>in </a:t>
            </a:r>
            <a:r>
              <a:rPr sz="2100" b="1" spc="-4" dirty="0">
                <a:latin typeface="Arial"/>
                <a:cs typeface="Arial"/>
              </a:rPr>
              <a:t>section</a:t>
            </a:r>
            <a:r>
              <a:rPr sz="2100" b="1" spc="-39" dirty="0">
                <a:latin typeface="Arial"/>
                <a:cs typeface="Arial"/>
              </a:rPr>
              <a:t> </a:t>
            </a:r>
            <a:r>
              <a:rPr sz="2100" b="1" spc="-35" dirty="0">
                <a:latin typeface="Arial"/>
                <a:cs typeface="Arial"/>
              </a:rPr>
              <a:t>115B</a:t>
            </a:r>
            <a:endParaRPr sz="2100">
              <a:latin typeface="Arial"/>
              <a:cs typeface="Arial"/>
            </a:endParaRPr>
          </a:p>
        </p:txBody>
      </p:sp>
      <p:sp>
        <p:nvSpPr>
          <p:cNvPr id="5" name="object 5"/>
          <p:cNvSpPr txBox="1"/>
          <p:nvPr/>
        </p:nvSpPr>
        <p:spPr>
          <a:xfrm>
            <a:off x="1315768" y="5029201"/>
            <a:ext cx="6837632" cy="1396235"/>
          </a:xfrm>
          <a:prstGeom prst="rect">
            <a:avLst/>
          </a:prstGeom>
        </p:spPr>
        <p:txBody>
          <a:bodyPr vert="horz" wrap="square" lIns="0" tIns="11132" rIns="0" bIns="0" rtlCol="0">
            <a:spAutoFit/>
          </a:bodyPr>
          <a:lstStyle/>
          <a:p>
            <a:pPr marL="11132" marR="4453">
              <a:spcBef>
                <a:spcPts val="88"/>
              </a:spcBef>
            </a:pPr>
            <a:r>
              <a:rPr spc="-9" dirty="0">
                <a:latin typeface="Arial"/>
                <a:cs typeface="Arial"/>
              </a:rPr>
              <a:t>Under </a:t>
            </a:r>
            <a:r>
              <a:rPr spc="-4" dirty="0">
                <a:latin typeface="Arial"/>
                <a:cs typeface="Arial"/>
              </a:rPr>
              <a:t>Computation </a:t>
            </a:r>
            <a:r>
              <a:rPr spc="-9" dirty="0">
                <a:latin typeface="Arial"/>
                <a:cs typeface="Arial"/>
              </a:rPr>
              <a:t>of </a:t>
            </a:r>
            <a:r>
              <a:rPr spc="-4" dirty="0">
                <a:latin typeface="Arial"/>
                <a:cs typeface="Arial"/>
              </a:rPr>
              <a:t>income from business </a:t>
            </a:r>
            <a:r>
              <a:rPr dirty="0">
                <a:latin typeface="Arial"/>
                <a:cs typeface="Arial"/>
              </a:rPr>
              <a:t>or </a:t>
            </a:r>
            <a:r>
              <a:rPr spc="-4" dirty="0">
                <a:latin typeface="Arial"/>
                <a:cs typeface="Arial"/>
              </a:rPr>
              <a:t>profession, in section </a:t>
            </a:r>
            <a:r>
              <a:rPr dirty="0">
                <a:latin typeface="Arial"/>
                <a:cs typeface="Arial"/>
              </a:rPr>
              <a:t>“ </a:t>
            </a:r>
            <a:r>
              <a:rPr b="1" dirty="0">
                <a:latin typeface="Arial"/>
                <a:cs typeface="Arial"/>
              </a:rPr>
              <a:t>F –  </a:t>
            </a:r>
            <a:r>
              <a:rPr b="1" spc="-4" dirty="0">
                <a:latin typeface="Arial"/>
                <a:cs typeface="Arial"/>
              </a:rPr>
              <a:t>Intra headset </a:t>
            </a:r>
            <a:r>
              <a:rPr b="1" dirty="0">
                <a:latin typeface="Arial"/>
                <a:cs typeface="Arial"/>
              </a:rPr>
              <a:t>off </a:t>
            </a:r>
            <a:r>
              <a:rPr b="1" spc="4" dirty="0">
                <a:latin typeface="Arial"/>
                <a:cs typeface="Arial"/>
              </a:rPr>
              <a:t>of </a:t>
            </a:r>
            <a:r>
              <a:rPr b="1" spc="-4" dirty="0">
                <a:latin typeface="Arial"/>
                <a:cs typeface="Arial"/>
              </a:rPr>
              <a:t>business loss of </a:t>
            </a:r>
            <a:r>
              <a:rPr b="1" spc="-9" dirty="0">
                <a:latin typeface="Arial"/>
                <a:cs typeface="Arial"/>
              </a:rPr>
              <a:t>current year</a:t>
            </a:r>
            <a:r>
              <a:rPr spc="-9" dirty="0">
                <a:latin typeface="Arial"/>
                <a:cs typeface="Arial"/>
              </a:rPr>
              <a:t>” following </a:t>
            </a:r>
            <a:r>
              <a:rPr b="1" dirty="0">
                <a:latin typeface="Arial"/>
                <a:cs typeface="Arial"/>
              </a:rPr>
              <a:t>point </a:t>
            </a:r>
            <a:r>
              <a:rPr spc="-4" dirty="0">
                <a:latin typeface="Arial"/>
                <a:cs typeface="Arial"/>
              </a:rPr>
              <a:t>has  </a:t>
            </a:r>
            <a:r>
              <a:rPr spc="-9" dirty="0">
                <a:latin typeface="Arial"/>
                <a:cs typeface="Arial"/>
              </a:rPr>
              <a:t>been</a:t>
            </a:r>
            <a:r>
              <a:rPr spc="4" dirty="0">
                <a:latin typeface="Arial"/>
                <a:cs typeface="Arial"/>
              </a:rPr>
              <a:t> </a:t>
            </a:r>
            <a:r>
              <a:rPr b="1" spc="-4" dirty="0">
                <a:latin typeface="Arial"/>
                <a:cs typeface="Arial"/>
              </a:rPr>
              <a:t>added</a:t>
            </a:r>
            <a:r>
              <a:rPr spc="-4" dirty="0">
                <a:latin typeface="Arial"/>
                <a:cs typeface="Arial"/>
              </a:rPr>
              <a:t>:</a:t>
            </a:r>
            <a:endParaRPr>
              <a:latin typeface="Arial"/>
              <a:cs typeface="Arial"/>
            </a:endParaRPr>
          </a:p>
          <a:p>
            <a:pPr>
              <a:spcBef>
                <a:spcPts val="26"/>
              </a:spcBef>
            </a:pPr>
            <a:endParaRPr>
              <a:latin typeface="Arial"/>
              <a:cs typeface="Arial"/>
            </a:endParaRPr>
          </a:p>
          <a:p>
            <a:pPr marL="11132"/>
            <a:r>
              <a:rPr spc="-4" dirty="0">
                <a:latin typeface="Arial"/>
                <a:cs typeface="Arial"/>
              </a:rPr>
              <a:t>Income from </a:t>
            </a:r>
            <a:r>
              <a:rPr dirty="0">
                <a:latin typeface="Arial"/>
                <a:cs typeface="Arial"/>
              </a:rPr>
              <a:t>Life </a:t>
            </a:r>
            <a:r>
              <a:rPr spc="-4" dirty="0">
                <a:latin typeface="Arial"/>
                <a:cs typeface="Arial"/>
              </a:rPr>
              <a:t>Insurance </a:t>
            </a:r>
            <a:r>
              <a:rPr spc="-9" dirty="0">
                <a:latin typeface="Arial"/>
                <a:cs typeface="Arial"/>
              </a:rPr>
              <a:t>business </a:t>
            </a:r>
            <a:r>
              <a:rPr dirty="0">
                <a:latin typeface="Arial"/>
                <a:cs typeface="Arial"/>
              </a:rPr>
              <a:t>u/s.</a:t>
            </a:r>
            <a:r>
              <a:rPr spc="9" dirty="0">
                <a:latin typeface="Arial"/>
                <a:cs typeface="Arial"/>
              </a:rPr>
              <a:t> </a:t>
            </a:r>
            <a:r>
              <a:rPr spc="-35" dirty="0">
                <a:latin typeface="Arial"/>
                <a:cs typeface="Arial"/>
              </a:rPr>
              <a:t>115B</a:t>
            </a:r>
            <a:endParaRPr>
              <a:latin typeface="Arial"/>
              <a:cs typeface="Arial"/>
            </a:endParaRPr>
          </a:p>
        </p:txBody>
      </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0" y="304800"/>
            <a:ext cx="7467600" cy="626794"/>
          </a:xfrm>
          <a:prstGeom prst="rect">
            <a:avLst/>
          </a:prstGeom>
        </p:spPr>
        <p:txBody>
          <a:bodyPr vert="horz" wrap="square" lIns="0" tIns="11132" rIns="0" bIns="0" rtlCol="0">
            <a:spAutoFit/>
          </a:bodyPr>
          <a:lstStyle/>
          <a:p>
            <a:pPr marL="11132" algn="ctr">
              <a:spcBef>
                <a:spcPts val="88"/>
              </a:spcBef>
            </a:pPr>
            <a:r>
              <a:rPr sz="4000" b="1" spc="-1126" dirty="0">
                <a:latin typeface="Arial Unicode MS" pitchFamily="34" charset="-128"/>
                <a:ea typeface="Arial Unicode MS" pitchFamily="34" charset="-128"/>
                <a:cs typeface="Arial Unicode MS" pitchFamily="34" charset="-128"/>
              </a:rPr>
              <a:t>I</a:t>
            </a:r>
            <a:r>
              <a:rPr sz="4000" b="1" spc="92" dirty="0">
                <a:latin typeface="Arial Unicode MS" pitchFamily="34" charset="-128"/>
                <a:ea typeface="Arial Unicode MS" pitchFamily="34" charset="-128"/>
                <a:cs typeface="Arial Unicode MS" pitchFamily="34" charset="-128"/>
              </a:rPr>
              <a:t> </a:t>
            </a:r>
            <a:r>
              <a:rPr sz="4000" b="1" dirty="0">
                <a:latin typeface="Arial Unicode MS" pitchFamily="34" charset="-128"/>
                <a:ea typeface="Arial Unicode MS" pitchFamily="34" charset="-128"/>
                <a:cs typeface="Arial Unicode MS" pitchFamily="34" charset="-128"/>
              </a:rPr>
              <a:t>TR-6</a:t>
            </a:r>
          </a:p>
        </p:txBody>
      </p:sp>
      <p:sp>
        <p:nvSpPr>
          <p:cNvPr id="3" name="object 3"/>
          <p:cNvSpPr txBox="1"/>
          <p:nvPr/>
        </p:nvSpPr>
        <p:spPr>
          <a:xfrm>
            <a:off x="762000" y="1295400"/>
            <a:ext cx="7696199" cy="4279076"/>
          </a:xfrm>
          <a:prstGeom prst="rect">
            <a:avLst/>
          </a:prstGeom>
        </p:spPr>
        <p:txBody>
          <a:bodyPr vert="horz" wrap="square" lIns="0" tIns="11132" rIns="0" bIns="0" rtlCol="0">
            <a:spAutoFit/>
          </a:bodyPr>
          <a:lstStyle/>
          <a:p>
            <a:pPr marL="249903" marR="4453" indent="-239328" algn="just">
              <a:spcBef>
                <a:spcPts val="88"/>
              </a:spcBef>
              <a:buSzPct val="75000"/>
              <a:buFont typeface="Georgia"/>
              <a:buChar char=""/>
              <a:tabLst>
                <a:tab pos="250460" algn="l"/>
              </a:tabLst>
            </a:pPr>
            <a:r>
              <a:rPr lang="en-IN" sz="2200" spc="-92" dirty="0">
                <a:latin typeface="Arial Unicode MS" pitchFamily="34" charset="-128"/>
                <a:ea typeface="Arial Unicode MS" pitchFamily="34" charset="-128"/>
                <a:cs typeface="Arial Unicode MS" pitchFamily="34" charset="-128"/>
              </a:rPr>
              <a:t>F</a:t>
            </a:r>
            <a:r>
              <a:rPr sz="2200" spc="-127" dirty="0" err="1">
                <a:latin typeface="Arial Unicode MS" pitchFamily="34" charset="-128"/>
                <a:ea typeface="Arial Unicode MS" pitchFamily="34" charset="-128"/>
                <a:cs typeface="Arial Unicode MS" pitchFamily="34" charset="-128"/>
              </a:rPr>
              <a:t>oreign</a:t>
            </a:r>
            <a:r>
              <a:rPr sz="2200" spc="-127" dirty="0">
                <a:latin typeface="Arial Unicode MS" pitchFamily="34" charset="-128"/>
                <a:ea typeface="Arial Unicode MS" pitchFamily="34" charset="-128"/>
                <a:cs typeface="Arial Unicode MS" pitchFamily="34" charset="-128"/>
              </a:rPr>
              <a:t> company </a:t>
            </a:r>
            <a:r>
              <a:rPr lang="en-IN" sz="2200" spc="-127" dirty="0">
                <a:latin typeface="Arial Unicode MS" pitchFamily="34" charset="-128"/>
                <a:ea typeface="Arial Unicode MS" pitchFamily="34" charset="-128"/>
                <a:cs typeface="Arial Unicode MS" pitchFamily="34" charset="-128"/>
              </a:rPr>
              <a:t>Dividend taxed u/s.</a:t>
            </a:r>
            <a:r>
              <a:rPr sz="2200" spc="-105" dirty="0">
                <a:latin typeface="Arial Unicode MS" pitchFamily="34" charset="-128"/>
                <a:ea typeface="Arial Unicode MS" pitchFamily="34" charset="-128"/>
                <a:cs typeface="Arial Unicode MS" pitchFamily="34" charset="-128"/>
              </a:rPr>
              <a:t> </a:t>
            </a:r>
            <a:r>
              <a:rPr sz="2200" spc="26" dirty="0">
                <a:latin typeface="Arial Unicode MS" pitchFamily="34" charset="-128"/>
                <a:ea typeface="Arial Unicode MS" pitchFamily="34" charset="-128"/>
                <a:cs typeface="Arial Unicode MS" pitchFamily="34" charset="-128"/>
              </a:rPr>
              <a:t>115B</a:t>
            </a:r>
            <a:r>
              <a:rPr lang="en-IN" sz="2200" spc="26" dirty="0">
                <a:latin typeface="Arial Unicode MS" pitchFamily="34" charset="-128"/>
                <a:ea typeface="Arial Unicode MS" pitchFamily="34" charset="-128"/>
                <a:cs typeface="Arial Unicode MS" pitchFamily="34" charset="-128"/>
              </a:rPr>
              <a:t>B</a:t>
            </a:r>
            <a:r>
              <a:rPr sz="2200" spc="26" dirty="0">
                <a:latin typeface="Arial Unicode MS" pitchFamily="34" charset="-128"/>
                <a:ea typeface="Arial Unicode MS" pitchFamily="34" charset="-128"/>
                <a:cs typeface="Arial Unicode MS" pitchFamily="34" charset="-128"/>
              </a:rPr>
              <a:t>D </a:t>
            </a:r>
            <a:r>
              <a:rPr sz="2200" spc="-184" dirty="0">
                <a:latin typeface="Arial Unicode MS" pitchFamily="34" charset="-128"/>
                <a:ea typeface="Arial Unicode MS" pitchFamily="34" charset="-128"/>
                <a:cs typeface="Arial Unicode MS" pitchFamily="34" charset="-128"/>
              </a:rPr>
              <a:t>at </a:t>
            </a:r>
            <a:r>
              <a:rPr sz="2200" spc="-223" dirty="0">
                <a:latin typeface="Arial Unicode MS" pitchFamily="34" charset="-128"/>
                <a:ea typeface="Arial Unicode MS" pitchFamily="34" charset="-128"/>
                <a:cs typeface="Arial Unicode MS" pitchFamily="34" charset="-128"/>
              </a:rPr>
              <a:t>a  </a:t>
            </a:r>
            <a:r>
              <a:rPr sz="2200" spc="-100" dirty="0">
                <a:latin typeface="Arial Unicode MS" pitchFamily="34" charset="-128"/>
                <a:ea typeface="Arial Unicode MS" pitchFamily="34" charset="-128"/>
                <a:cs typeface="Arial Unicode MS" pitchFamily="34" charset="-128"/>
              </a:rPr>
              <a:t>concessional </a:t>
            </a:r>
            <a:r>
              <a:rPr sz="2200" spc="-162" dirty="0">
                <a:latin typeface="Arial Unicode MS" pitchFamily="34" charset="-128"/>
                <a:ea typeface="Arial Unicode MS" pitchFamily="34" charset="-128"/>
                <a:cs typeface="Arial Unicode MS" pitchFamily="34" charset="-128"/>
              </a:rPr>
              <a:t>rate, </a:t>
            </a:r>
            <a:r>
              <a:rPr sz="2200" spc="-136" dirty="0">
                <a:latin typeface="Arial Unicode MS" pitchFamily="34" charset="-128"/>
                <a:ea typeface="Arial Unicode MS" pitchFamily="34" charset="-128"/>
                <a:cs typeface="Arial Unicode MS" pitchFamily="34" charset="-128"/>
              </a:rPr>
              <a:t>the </a:t>
            </a:r>
            <a:r>
              <a:rPr sz="2200" spc="-105" dirty="0">
                <a:latin typeface="Arial Unicode MS" pitchFamily="34" charset="-128"/>
                <a:ea typeface="Arial Unicode MS" pitchFamily="34" charset="-128"/>
                <a:cs typeface="Arial Unicode MS" pitchFamily="34" charset="-128"/>
              </a:rPr>
              <a:t>necessary </a:t>
            </a:r>
            <a:r>
              <a:rPr sz="2200" spc="-171" dirty="0">
                <a:latin typeface="Arial Unicode MS" pitchFamily="34" charset="-128"/>
                <a:ea typeface="Arial Unicode MS" pitchFamily="34" charset="-128"/>
                <a:cs typeface="Arial Unicode MS" pitchFamily="34" charset="-128"/>
              </a:rPr>
              <a:t>field </a:t>
            </a:r>
            <a:r>
              <a:rPr sz="2200" spc="-83" dirty="0">
                <a:latin typeface="Arial Unicode MS" pitchFamily="34" charset="-128"/>
                <a:ea typeface="Arial Unicode MS" pitchFamily="34" charset="-128"/>
                <a:cs typeface="Arial Unicode MS" pitchFamily="34" charset="-128"/>
              </a:rPr>
              <a:t>for </a:t>
            </a:r>
            <a:r>
              <a:rPr sz="2200" spc="-88" dirty="0">
                <a:latin typeface="Arial Unicode MS" pitchFamily="34" charset="-128"/>
                <a:ea typeface="Arial Unicode MS" pitchFamily="34" charset="-128"/>
                <a:cs typeface="Arial Unicode MS" pitchFamily="34" charset="-128"/>
              </a:rPr>
              <a:t>reporting </a:t>
            </a:r>
            <a:r>
              <a:rPr sz="2200" spc="-131" dirty="0">
                <a:latin typeface="Arial Unicode MS" pitchFamily="34" charset="-128"/>
                <a:ea typeface="Arial Unicode MS" pitchFamily="34" charset="-128"/>
                <a:cs typeface="Arial Unicode MS" pitchFamily="34" charset="-128"/>
              </a:rPr>
              <a:t>has  </a:t>
            </a:r>
            <a:r>
              <a:rPr sz="2200" spc="-136" dirty="0">
                <a:latin typeface="Arial Unicode MS" pitchFamily="34" charset="-128"/>
                <a:ea typeface="Arial Unicode MS" pitchFamily="34" charset="-128"/>
                <a:cs typeface="Arial Unicode MS" pitchFamily="34" charset="-128"/>
              </a:rPr>
              <a:t>been </a:t>
            </a:r>
            <a:r>
              <a:rPr sz="2200" spc="-83" dirty="0">
                <a:latin typeface="Arial Unicode MS" pitchFamily="34" charset="-128"/>
                <a:ea typeface="Arial Unicode MS" pitchFamily="34" charset="-128"/>
                <a:cs typeface="Arial Unicode MS" pitchFamily="34" charset="-128"/>
              </a:rPr>
              <a:t>incorporated </a:t>
            </a:r>
            <a:r>
              <a:rPr sz="2200" spc="-127" dirty="0">
                <a:latin typeface="Arial Unicode MS" pitchFamily="34" charset="-128"/>
                <a:ea typeface="Arial Unicode MS" pitchFamily="34" charset="-128"/>
                <a:cs typeface="Arial Unicode MS" pitchFamily="34" charset="-128"/>
              </a:rPr>
              <a:t>in </a:t>
            </a:r>
            <a:r>
              <a:rPr sz="2200" spc="92" dirty="0">
                <a:latin typeface="Arial Unicode MS" pitchFamily="34" charset="-128"/>
                <a:ea typeface="Arial Unicode MS" pitchFamily="34" charset="-128"/>
                <a:cs typeface="Arial Unicode MS" pitchFamily="34" charset="-128"/>
              </a:rPr>
              <a:t>SCH-OS </a:t>
            </a:r>
            <a:r>
              <a:rPr sz="2200" spc="-127" dirty="0">
                <a:latin typeface="Arial Unicode MS" pitchFamily="34" charset="-128"/>
                <a:ea typeface="Arial Unicode MS" pitchFamily="34" charset="-128"/>
                <a:cs typeface="Arial Unicode MS" pitchFamily="34" charset="-128"/>
              </a:rPr>
              <a:t>in</a:t>
            </a:r>
            <a:r>
              <a:rPr sz="2200" spc="-88" dirty="0">
                <a:latin typeface="Arial Unicode MS" pitchFamily="34" charset="-128"/>
                <a:ea typeface="Arial Unicode MS" pitchFamily="34" charset="-128"/>
                <a:cs typeface="Arial Unicode MS" pitchFamily="34" charset="-128"/>
              </a:rPr>
              <a:t> </a:t>
            </a:r>
            <a:r>
              <a:rPr sz="2200" spc="-75" dirty="0">
                <a:latin typeface="Arial Unicode MS" pitchFamily="34" charset="-128"/>
                <a:ea typeface="Arial Unicode MS" pitchFamily="34" charset="-128"/>
                <a:cs typeface="Arial Unicode MS" pitchFamily="34" charset="-128"/>
              </a:rPr>
              <a:t>ITR-6;</a:t>
            </a:r>
            <a:endParaRPr lang="en-IN" sz="2200" spc="-75" dirty="0">
              <a:latin typeface="Arial Unicode MS" pitchFamily="34" charset="-128"/>
              <a:ea typeface="Arial Unicode MS" pitchFamily="34" charset="-128"/>
              <a:cs typeface="Arial Unicode MS" pitchFamily="34" charset="-128"/>
            </a:endParaRPr>
          </a:p>
          <a:p>
            <a:pPr marL="249903" marR="4453" indent="-239328" algn="just">
              <a:spcBef>
                <a:spcPts val="88"/>
              </a:spcBef>
              <a:buSzPct val="75000"/>
              <a:buFont typeface="Georgia"/>
              <a:buChar char=""/>
              <a:tabLst>
                <a:tab pos="250460" algn="l"/>
              </a:tabLst>
            </a:pPr>
            <a:endParaRPr sz="2200" dirty="0">
              <a:latin typeface="Arial Unicode MS" pitchFamily="34" charset="-128"/>
              <a:ea typeface="Arial Unicode MS" pitchFamily="34" charset="-128"/>
              <a:cs typeface="Arial Unicode MS" pitchFamily="34" charset="-128"/>
            </a:endParaRPr>
          </a:p>
          <a:p>
            <a:pPr marL="249903" marR="4453" indent="-239328" algn="just">
              <a:spcBef>
                <a:spcPts val="526"/>
              </a:spcBef>
              <a:buSzPct val="75000"/>
              <a:buFont typeface="Georgia"/>
              <a:buChar char=""/>
              <a:tabLst>
                <a:tab pos="250460" algn="l"/>
              </a:tabLst>
            </a:pPr>
            <a:r>
              <a:rPr sz="2200" spc="-123" dirty="0">
                <a:latin typeface="Arial Unicode MS" pitchFamily="34" charset="-128"/>
                <a:ea typeface="Arial Unicode MS" pitchFamily="34" charset="-128"/>
                <a:cs typeface="Arial Unicode MS" pitchFamily="34" charset="-128"/>
              </a:rPr>
              <a:t>Schedule </a:t>
            </a:r>
            <a:r>
              <a:rPr sz="2200" spc="-18" dirty="0">
                <a:latin typeface="Arial Unicode MS" pitchFamily="34" charset="-128"/>
                <a:ea typeface="Arial Unicode MS" pitchFamily="34" charset="-128"/>
                <a:cs typeface="Arial Unicode MS" pitchFamily="34" charset="-128"/>
              </a:rPr>
              <a:t>SH-1 </a:t>
            </a:r>
            <a:r>
              <a:rPr sz="2200" spc="-66" dirty="0">
                <a:latin typeface="Arial Unicode MS" pitchFamily="34" charset="-128"/>
                <a:ea typeface="Arial Unicode MS" pitchFamily="34" charset="-128"/>
                <a:cs typeface="Arial Unicode MS" pitchFamily="34" charset="-128"/>
              </a:rPr>
              <a:t>not </a:t>
            </a:r>
            <a:r>
              <a:rPr sz="2200" spc="-167" dirty="0">
                <a:latin typeface="Arial Unicode MS" pitchFamily="34" charset="-128"/>
                <a:ea typeface="Arial Unicode MS" pitchFamily="34" charset="-128"/>
                <a:cs typeface="Arial Unicode MS" pitchFamily="34" charset="-128"/>
              </a:rPr>
              <a:t>applicable </a:t>
            </a:r>
            <a:r>
              <a:rPr sz="2200" spc="-127" dirty="0">
                <a:latin typeface="Arial Unicode MS" pitchFamily="34" charset="-128"/>
                <a:ea typeface="Arial Unicode MS" pitchFamily="34" charset="-128"/>
                <a:cs typeface="Arial Unicode MS" pitchFamily="34" charset="-128"/>
              </a:rPr>
              <a:t>in </a:t>
            </a:r>
            <a:r>
              <a:rPr sz="2200" spc="-136" dirty="0">
                <a:latin typeface="Arial Unicode MS" pitchFamily="34" charset="-128"/>
                <a:ea typeface="Arial Unicode MS" pitchFamily="34" charset="-128"/>
                <a:cs typeface="Arial Unicode MS" pitchFamily="34" charset="-128"/>
              </a:rPr>
              <a:t>the </a:t>
            </a:r>
            <a:r>
              <a:rPr sz="2200" spc="-140" dirty="0">
                <a:latin typeface="Arial Unicode MS" pitchFamily="34" charset="-128"/>
                <a:ea typeface="Arial Unicode MS" pitchFamily="34" charset="-128"/>
                <a:cs typeface="Arial Unicode MS" pitchFamily="34" charset="-128"/>
              </a:rPr>
              <a:t>case </a:t>
            </a:r>
            <a:r>
              <a:rPr sz="2200" spc="-123" dirty="0">
                <a:latin typeface="Arial Unicode MS" pitchFamily="34" charset="-128"/>
                <a:ea typeface="Arial Unicode MS" pitchFamily="34" charset="-128"/>
                <a:cs typeface="Arial Unicode MS" pitchFamily="34" charset="-128"/>
              </a:rPr>
              <a:t>of </a:t>
            </a:r>
            <a:r>
              <a:rPr sz="2200" spc="-100" dirty="0">
                <a:latin typeface="Arial Unicode MS" pitchFamily="34" charset="-128"/>
                <a:ea typeface="Arial Unicode MS" pitchFamily="34" charset="-128"/>
                <a:cs typeface="Arial Unicode MS" pitchFamily="34" charset="-128"/>
              </a:rPr>
              <a:t>Section </a:t>
            </a:r>
            <a:r>
              <a:rPr sz="2200" spc="-57" dirty="0">
                <a:latin typeface="Arial Unicode MS" pitchFamily="34" charset="-128"/>
                <a:ea typeface="Arial Unicode MS" pitchFamily="34" charset="-128"/>
                <a:cs typeface="Arial Unicode MS" pitchFamily="34" charset="-128"/>
              </a:rPr>
              <a:t>8  </a:t>
            </a:r>
            <a:r>
              <a:rPr sz="2200" spc="-114" dirty="0">
                <a:latin typeface="Arial Unicode MS" pitchFamily="34" charset="-128"/>
                <a:ea typeface="Arial Unicode MS" pitchFamily="34" charset="-128"/>
                <a:cs typeface="Arial Unicode MS" pitchFamily="34" charset="-128"/>
              </a:rPr>
              <a:t>companies </a:t>
            </a:r>
            <a:r>
              <a:rPr sz="2200" spc="-145" dirty="0">
                <a:latin typeface="Arial Unicode MS" pitchFamily="34" charset="-128"/>
                <a:ea typeface="Arial Unicode MS" pitchFamily="34" charset="-128"/>
                <a:cs typeface="Arial Unicode MS" pitchFamily="34" charset="-128"/>
              </a:rPr>
              <a:t>and </a:t>
            </a:r>
            <a:r>
              <a:rPr sz="2200" spc="-118" dirty="0">
                <a:latin typeface="Arial Unicode MS" pitchFamily="34" charset="-128"/>
                <a:ea typeface="Arial Unicode MS" pitchFamily="34" charset="-128"/>
                <a:cs typeface="Arial Unicode MS" pitchFamily="34" charset="-128"/>
              </a:rPr>
              <a:t>companies </a:t>
            </a:r>
            <a:r>
              <a:rPr sz="2200" spc="-149" dirty="0">
                <a:latin typeface="Arial Unicode MS" pitchFamily="34" charset="-128"/>
                <a:ea typeface="Arial Unicode MS" pitchFamily="34" charset="-128"/>
                <a:cs typeface="Arial Unicode MS" pitchFamily="34" charset="-128"/>
              </a:rPr>
              <a:t>limited </a:t>
            </a:r>
            <a:r>
              <a:rPr sz="2200" spc="-140" dirty="0">
                <a:latin typeface="Arial Unicode MS" pitchFamily="34" charset="-128"/>
                <a:ea typeface="Arial Unicode MS" pitchFamily="34" charset="-128"/>
                <a:cs typeface="Arial Unicode MS" pitchFamily="34" charset="-128"/>
              </a:rPr>
              <a:t>by </a:t>
            </a:r>
            <a:r>
              <a:rPr sz="2200" spc="-158" dirty="0">
                <a:latin typeface="Arial Unicode MS" pitchFamily="34" charset="-128"/>
                <a:ea typeface="Arial Unicode MS" pitchFamily="34" charset="-128"/>
                <a:cs typeface="Arial Unicode MS" pitchFamily="34" charset="-128"/>
              </a:rPr>
              <a:t>guarantee. </a:t>
            </a:r>
            <a:r>
              <a:rPr sz="2200" spc="-100" dirty="0">
                <a:latin typeface="Arial Unicode MS" pitchFamily="34" charset="-128"/>
                <a:ea typeface="Arial Unicode MS" pitchFamily="34" charset="-128"/>
                <a:cs typeface="Arial Unicode MS" pitchFamily="34" charset="-128"/>
              </a:rPr>
              <a:t>Start-ups   </a:t>
            </a:r>
            <a:r>
              <a:rPr sz="2200" spc="-131" dirty="0">
                <a:latin typeface="Arial Unicode MS" pitchFamily="34" charset="-128"/>
                <a:ea typeface="Arial Unicode MS" pitchFamily="34" charset="-128"/>
                <a:cs typeface="Arial Unicode MS" pitchFamily="34" charset="-128"/>
              </a:rPr>
              <a:t>are exempted </a:t>
            </a:r>
            <a:r>
              <a:rPr sz="2200" spc="-100" dirty="0">
                <a:latin typeface="Arial Unicode MS" pitchFamily="34" charset="-128"/>
                <a:ea typeface="Arial Unicode MS" pitchFamily="34" charset="-128"/>
                <a:cs typeface="Arial Unicode MS" pitchFamily="34" charset="-128"/>
              </a:rPr>
              <a:t>from </a:t>
            </a:r>
            <a:r>
              <a:rPr sz="2200" spc="-153" dirty="0">
                <a:latin typeface="Arial Unicode MS" pitchFamily="34" charset="-128"/>
                <a:ea typeface="Arial Unicode MS" pitchFamily="34" charset="-128"/>
                <a:cs typeface="Arial Unicode MS" pitchFamily="34" charset="-128"/>
              </a:rPr>
              <a:t>levy </a:t>
            </a:r>
            <a:r>
              <a:rPr sz="2200" spc="-123" dirty="0">
                <a:latin typeface="Arial Unicode MS" pitchFamily="34" charset="-128"/>
                <a:ea typeface="Arial Unicode MS" pitchFamily="34" charset="-128"/>
                <a:cs typeface="Arial Unicode MS" pitchFamily="34" charset="-128"/>
              </a:rPr>
              <a:t>of </a:t>
            </a:r>
            <a:r>
              <a:rPr sz="2200" spc="-88" dirty="0">
                <a:latin typeface="Arial Unicode MS" pitchFamily="34" charset="-128"/>
                <a:ea typeface="Arial Unicode MS" pitchFamily="34" charset="-128"/>
                <a:cs typeface="Arial Unicode MS" pitchFamily="34" charset="-128"/>
              </a:rPr>
              <a:t>Angel </a:t>
            </a:r>
            <a:r>
              <a:rPr sz="2200" spc="-153" dirty="0">
                <a:latin typeface="Arial Unicode MS" pitchFamily="34" charset="-128"/>
                <a:ea typeface="Arial Unicode MS" pitchFamily="34" charset="-128"/>
                <a:cs typeface="Arial Unicode MS" pitchFamily="34" charset="-128"/>
              </a:rPr>
              <a:t>Tax </a:t>
            </a:r>
            <a:r>
              <a:rPr sz="2200" spc="-215" dirty="0">
                <a:latin typeface="Arial Unicode MS" pitchFamily="34" charset="-128"/>
                <a:ea typeface="Arial Unicode MS" pitchFamily="34" charset="-128"/>
                <a:cs typeface="Arial Unicode MS" pitchFamily="34" charset="-128"/>
              </a:rPr>
              <a:t>if </a:t>
            </a:r>
            <a:r>
              <a:rPr sz="2200" spc="-131" dirty="0">
                <a:latin typeface="Arial Unicode MS" pitchFamily="34" charset="-128"/>
                <a:ea typeface="Arial Unicode MS" pitchFamily="34" charset="-128"/>
                <a:cs typeface="Arial Unicode MS" pitchFamily="34" charset="-128"/>
              </a:rPr>
              <a:t>the </a:t>
            </a:r>
            <a:r>
              <a:rPr sz="2200" spc="-88" dirty="0">
                <a:latin typeface="Arial Unicode MS" pitchFamily="34" charset="-128"/>
                <a:ea typeface="Arial Unicode MS" pitchFamily="34" charset="-128"/>
                <a:cs typeface="Arial Unicode MS" pitchFamily="34" charset="-128"/>
              </a:rPr>
              <a:t>conditions  </a:t>
            </a:r>
            <a:r>
              <a:rPr sz="2200" spc="-114" dirty="0">
                <a:latin typeface="Arial Unicode MS" pitchFamily="34" charset="-128"/>
                <a:ea typeface="Arial Unicode MS" pitchFamily="34" charset="-128"/>
                <a:cs typeface="Arial Unicode MS" pitchFamily="34" charset="-128"/>
              </a:rPr>
              <a:t>mentioned </a:t>
            </a:r>
            <a:r>
              <a:rPr sz="2200" spc="-127" dirty="0">
                <a:latin typeface="Arial Unicode MS" pitchFamily="34" charset="-128"/>
                <a:ea typeface="Arial Unicode MS" pitchFamily="34" charset="-128"/>
                <a:cs typeface="Arial Unicode MS" pitchFamily="34" charset="-128"/>
              </a:rPr>
              <a:t>in </a:t>
            </a:r>
            <a:r>
              <a:rPr sz="2200" spc="-66" dirty="0">
                <a:latin typeface="Arial Unicode MS" pitchFamily="34" charset="-128"/>
                <a:ea typeface="Arial Unicode MS" pitchFamily="34" charset="-128"/>
                <a:cs typeface="Arial Unicode MS" pitchFamily="34" charset="-128"/>
              </a:rPr>
              <a:t>DPIIT’s </a:t>
            </a:r>
            <a:r>
              <a:rPr sz="2200" spc="-92" dirty="0">
                <a:latin typeface="Arial Unicode MS" pitchFamily="34" charset="-128"/>
                <a:ea typeface="Arial Unicode MS" pitchFamily="34" charset="-128"/>
                <a:cs typeface="Arial Unicode MS" pitchFamily="34" charset="-128"/>
              </a:rPr>
              <a:t>Notification </a:t>
            </a:r>
            <a:r>
              <a:rPr sz="2200" spc="-18" dirty="0">
                <a:latin typeface="Arial Unicode MS" pitchFamily="34" charset="-128"/>
                <a:ea typeface="Arial Unicode MS" pitchFamily="34" charset="-128"/>
                <a:cs typeface="Arial Unicode MS" pitchFamily="34" charset="-128"/>
              </a:rPr>
              <a:t>No. </a:t>
            </a:r>
            <a:r>
              <a:rPr sz="2200" spc="48" dirty="0">
                <a:latin typeface="Arial Unicode MS" pitchFamily="34" charset="-128"/>
                <a:ea typeface="Arial Unicode MS" pitchFamily="34" charset="-128"/>
                <a:cs typeface="Arial Unicode MS" pitchFamily="34" charset="-128"/>
              </a:rPr>
              <a:t>GSR </a:t>
            </a:r>
            <a:r>
              <a:rPr sz="2200" spc="-57" dirty="0">
                <a:latin typeface="Arial Unicode MS" pitchFamily="34" charset="-128"/>
                <a:ea typeface="Arial Unicode MS" pitchFamily="34" charset="-128"/>
                <a:cs typeface="Arial Unicode MS" pitchFamily="34" charset="-128"/>
              </a:rPr>
              <a:t>127 </a:t>
            </a:r>
            <a:r>
              <a:rPr sz="2200" spc="-100" dirty="0">
                <a:latin typeface="Arial Unicode MS" pitchFamily="34" charset="-128"/>
                <a:ea typeface="Arial Unicode MS" pitchFamily="34" charset="-128"/>
                <a:cs typeface="Arial Unicode MS" pitchFamily="34" charset="-128"/>
              </a:rPr>
              <a:t>(E)  </a:t>
            </a:r>
            <a:r>
              <a:rPr sz="2200" spc="-105" dirty="0">
                <a:latin typeface="Arial Unicode MS" pitchFamily="34" charset="-128"/>
                <a:ea typeface="Arial Unicode MS" pitchFamily="34" charset="-128"/>
                <a:cs typeface="Arial Unicode MS" pitchFamily="34" charset="-128"/>
              </a:rPr>
              <a:t>[F.NO.5 </a:t>
            </a:r>
            <a:r>
              <a:rPr sz="2200" spc="-131" dirty="0">
                <a:latin typeface="Arial Unicode MS" pitchFamily="34" charset="-128"/>
                <a:ea typeface="Arial Unicode MS" pitchFamily="34" charset="-128"/>
                <a:cs typeface="Arial Unicode MS" pitchFamily="34" charset="-128"/>
              </a:rPr>
              <a:t>(4)/2018-SI], </a:t>
            </a:r>
            <a:r>
              <a:rPr sz="2200" spc="-61" dirty="0">
                <a:latin typeface="Arial Unicode MS" pitchFamily="34" charset="-128"/>
                <a:ea typeface="Arial Unicode MS" pitchFamily="34" charset="-128"/>
                <a:cs typeface="Arial Unicode MS" pitchFamily="34" charset="-128"/>
              </a:rPr>
              <a:t>Dated </a:t>
            </a:r>
            <a:r>
              <a:rPr sz="2200" spc="-66" dirty="0">
                <a:latin typeface="Arial Unicode MS" pitchFamily="34" charset="-128"/>
                <a:ea typeface="Arial Unicode MS" pitchFamily="34" charset="-128"/>
                <a:cs typeface="Arial Unicode MS" pitchFamily="34" charset="-128"/>
              </a:rPr>
              <a:t>19-02-2019 </a:t>
            </a:r>
            <a:r>
              <a:rPr sz="2200" spc="-131" dirty="0">
                <a:latin typeface="Arial Unicode MS" pitchFamily="34" charset="-128"/>
                <a:ea typeface="Arial Unicode MS" pitchFamily="34" charset="-128"/>
                <a:cs typeface="Arial Unicode MS" pitchFamily="34" charset="-128"/>
              </a:rPr>
              <a:t>are</a:t>
            </a:r>
            <a:r>
              <a:rPr sz="2200" spc="-254" dirty="0">
                <a:latin typeface="Arial Unicode MS" pitchFamily="34" charset="-128"/>
                <a:ea typeface="Arial Unicode MS" pitchFamily="34" charset="-128"/>
                <a:cs typeface="Arial Unicode MS" pitchFamily="34" charset="-128"/>
              </a:rPr>
              <a:t> </a:t>
            </a:r>
            <a:r>
              <a:rPr sz="2200" spc="-162" dirty="0">
                <a:latin typeface="Arial Unicode MS" pitchFamily="34" charset="-128"/>
                <a:ea typeface="Arial Unicode MS" pitchFamily="34" charset="-128"/>
                <a:cs typeface="Arial Unicode MS" pitchFamily="34" charset="-128"/>
              </a:rPr>
              <a:t>satisfied;</a:t>
            </a:r>
            <a:endParaRPr lang="en-IN" sz="2200" spc="-162" dirty="0">
              <a:latin typeface="Arial Unicode MS" pitchFamily="34" charset="-128"/>
              <a:ea typeface="Arial Unicode MS" pitchFamily="34" charset="-128"/>
              <a:cs typeface="Arial Unicode MS" pitchFamily="34" charset="-128"/>
            </a:endParaRPr>
          </a:p>
          <a:p>
            <a:pPr marL="249903" marR="4453" indent="-239328" algn="just">
              <a:spcBef>
                <a:spcPts val="526"/>
              </a:spcBef>
              <a:buSzPct val="75000"/>
              <a:buFont typeface="Georgia"/>
              <a:buChar char=""/>
              <a:tabLst>
                <a:tab pos="250460" algn="l"/>
              </a:tabLst>
            </a:pPr>
            <a:endParaRPr sz="2200" dirty="0">
              <a:latin typeface="Arial Unicode MS" pitchFamily="34" charset="-128"/>
              <a:ea typeface="Arial Unicode MS" pitchFamily="34" charset="-128"/>
              <a:cs typeface="Arial Unicode MS" pitchFamily="34" charset="-128"/>
            </a:endParaRPr>
          </a:p>
          <a:p>
            <a:pPr marL="249903" marR="5566" indent="-239328" algn="just">
              <a:spcBef>
                <a:spcPts val="526"/>
              </a:spcBef>
              <a:buSzPct val="75000"/>
              <a:buFont typeface="Georgia"/>
              <a:buChar char=""/>
              <a:tabLst>
                <a:tab pos="250460" algn="l"/>
              </a:tabLst>
            </a:pPr>
            <a:r>
              <a:rPr sz="2200" spc="-131" dirty="0">
                <a:latin typeface="Arial Unicode MS" pitchFamily="34" charset="-128"/>
                <a:ea typeface="Arial Unicode MS" pitchFamily="34" charset="-128"/>
                <a:cs typeface="Arial Unicode MS" pitchFamily="34" charset="-128"/>
              </a:rPr>
              <a:t>Verifier </a:t>
            </a:r>
            <a:r>
              <a:rPr sz="2200" spc="-123" dirty="0">
                <a:latin typeface="Arial Unicode MS" pitchFamily="34" charset="-128"/>
                <a:ea typeface="Arial Unicode MS" pitchFamily="34" charset="-128"/>
                <a:cs typeface="Arial Unicode MS" pitchFamily="34" charset="-128"/>
              </a:rPr>
              <a:t>of </a:t>
            </a:r>
            <a:r>
              <a:rPr sz="2200" spc="-131" dirty="0">
                <a:latin typeface="Arial Unicode MS" pitchFamily="34" charset="-128"/>
                <a:ea typeface="Arial Unicode MS" pitchFamily="34" charset="-128"/>
                <a:cs typeface="Arial Unicode MS" pitchFamily="34" charset="-128"/>
              </a:rPr>
              <a:t>the </a:t>
            </a:r>
            <a:r>
              <a:rPr sz="2200" spc="-92" dirty="0">
                <a:latin typeface="Arial Unicode MS" pitchFamily="34" charset="-128"/>
                <a:ea typeface="Arial Unicode MS" pitchFamily="34" charset="-128"/>
                <a:cs typeface="Arial Unicode MS" pitchFamily="34" charset="-128"/>
              </a:rPr>
              <a:t>I</a:t>
            </a:r>
            <a:r>
              <a:rPr lang="en-IN" sz="2200" spc="-92" dirty="0">
                <a:latin typeface="Arial Unicode MS" pitchFamily="34" charset="-128"/>
                <a:ea typeface="Arial Unicode MS" pitchFamily="34" charset="-128"/>
                <a:cs typeface="Arial Unicode MS" pitchFamily="34" charset="-128"/>
              </a:rPr>
              <a:t>TR to give </a:t>
            </a:r>
            <a:r>
              <a:rPr sz="2200" spc="-123" dirty="0">
                <a:latin typeface="Arial Unicode MS" pitchFamily="34" charset="-128"/>
                <a:ea typeface="Arial Unicode MS" pitchFamily="34" charset="-128"/>
                <a:cs typeface="Arial Unicode MS" pitchFamily="34" charset="-128"/>
              </a:rPr>
              <a:t>Residential </a:t>
            </a:r>
            <a:r>
              <a:rPr sz="2200" spc="-53" dirty="0">
                <a:latin typeface="Arial Unicode MS" pitchFamily="34" charset="-128"/>
                <a:ea typeface="Arial Unicode MS" pitchFamily="34" charset="-128"/>
                <a:cs typeface="Arial Unicode MS" pitchFamily="34" charset="-128"/>
              </a:rPr>
              <a:t>Address </a:t>
            </a:r>
            <a:r>
              <a:rPr sz="2200" spc="-145" dirty="0">
                <a:latin typeface="Arial Unicode MS" pitchFamily="34" charset="-128"/>
                <a:ea typeface="Arial Unicode MS" pitchFamily="34" charset="-128"/>
                <a:cs typeface="Arial Unicode MS" pitchFamily="34" charset="-128"/>
              </a:rPr>
              <a:t>and </a:t>
            </a:r>
            <a:r>
              <a:rPr sz="2200" spc="-136" dirty="0">
                <a:latin typeface="Arial Unicode MS" pitchFamily="34" charset="-128"/>
                <a:ea typeface="Arial Unicode MS" pitchFamily="34" charset="-128"/>
                <a:cs typeface="Arial Unicode MS" pitchFamily="34" charset="-128"/>
              </a:rPr>
              <a:t>the </a:t>
            </a:r>
            <a:r>
              <a:rPr sz="2200" spc="188" dirty="0">
                <a:latin typeface="Arial Unicode MS" pitchFamily="34" charset="-128"/>
                <a:ea typeface="Arial Unicode MS" pitchFamily="34" charset="-128"/>
                <a:cs typeface="Arial Unicode MS" pitchFamily="34" charset="-128"/>
              </a:rPr>
              <a:t>DIN  </a:t>
            </a:r>
            <a:r>
              <a:rPr sz="2200" spc="-105" dirty="0">
                <a:latin typeface="Arial Unicode MS" pitchFamily="34" charset="-128"/>
                <a:ea typeface="Arial Unicode MS" pitchFamily="34" charset="-128"/>
                <a:cs typeface="Arial Unicode MS" pitchFamily="34" charset="-128"/>
              </a:rPr>
              <a:t>Number, </a:t>
            </a:r>
            <a:r>
              <a:rPr sz="2200" spc="-100" dirty="0">
                <a:latin typeface="Arial Unicode MS" pitchFamily="34" charset="-128"/>
                <a:ea typeface="Arial Unicode MS" pitchFamily="34" charset="-128"/>
                <a:cs typeface="Arial Unicode MS" pitchFamily="34" charset="-128"/>
              </a:rPr>
              <a:t>issued </a:t>
            </a:r>
            <a:r>
              <a:rPr sz="2200" spc="-127" dirty="0">
                <a:latin typeface="Arial Unicode MS" pitchFamily="34" charset="-128"/>
                <a:ea typeface="Arial Unicode MS" pitchFamily="34" charset="-128"/>
                <a:cs typeface="Arial Unicode MS" pitchFamily="34" charset="-128"/>
              </a:rPr>
              <a:t>by </a:t>
            </a:r>
            <a:r>
              <a:rPr sz="2200" spc="210" dirty="0">
                <a:latin typeface="Arial Unicode MS" pitchFamily="34" charset="-128"/>
                <a:ea typeface="Arial Unicode MS" pitchFamily="34" charset="-128"/>
                <a:cs typeface="Arial Unicode MS" pitchFamily="34" charset="-128"/>
              </a:rPr>
              <a:t>MCA </a:t>
            </a:r>
            <a:r>
              <a:rPr sz="2200" spc="-123" dirty="0">
                <a:latin typeface="Arial Unicode MS" pitchFamily="34" charset="-128"/>
                <a:ea typeface="Arial Unicode MS" pitchFamily="34" charset="-128"/>
                <a:cs typeface="Arial Unicode MS" pitchFamily="34" charset="-128"/>
              </a:rPr>
              <a:t>(in </a:t>
            </a:r>
            <a:r>
              <a:rPr sz="2200" spc="-140" dirty="0">
                <a:latin typeface="Arial Unicode MS" pitchFamily="34" charset="-128"/>
                <a:ea typeface="Arial Unicode MS" pitchFamily="34" charset="-128"/>
                <a:cs typeface="Arial Unicode MS" pitchFamily="34" charset="-128"/>
              </a:rPr>
              <a:t>case </a:t>
            </a:r>
            <a:r>
              <a:rPr sz="2200" spc="-123" dirty="0">
                <a:latin typeface="Arial Unicode MS" pitchFamily="34" charset="-128"/>
                <a:ea typeface="Arial Unicode MS" pitchFamily="34" charset="-128"/>
                <a:cs typeface="Arial Unicode MS" pitchFamily="34" charset="-128"/>
              </a:rPr>
              <a:t>of </a:t>
            </a:r>
            <a:r>
              <a:rPr sz="2200" spc="-223" dirty="0">
                <a:latin typeface="Arial Unicode MS" pitchFamily="34" charset="-128"/>
                <a:ea typeface="Arial Unicode MS" pitchFamily="34" charset="-128"/>
                <a:cs typeface="Arial Unicode MS" pitchFamily="34" charset="-128"/>
              </a:rPr>
              <a:t>a</a:t>
            </a:r>
            <a:r>
              <a:rPr sz="2200" spc="-219" dirty="0">
                <a:latin typeface="Arial Unicode MS" pitchFamily="34" charset="-128"/>
                <a:ea typeface="Arial Unicode MS" pitchFamily="34" charset="-128"/>
                <a:cs typeface="Arial Unicode MS" pitchFamily="34" charset="-128"/>
              </a:rPr>
              <a:t> </a:t>
            </a:r>
            <a:r>
              <a:rPr sz="2200" spc="-66" dirty="0">
                <a:latin typeface="Arial Unicode MS" pitchFamily="34" charset="-128"/>
                <a:ea typeface="Arial Unicode MS" pitchFamily="34" charset="-128"/>
                <a:cs typeface="Arial Unicode MS" pitchFamily="34" charset="-128"/>
              </a:rPr>
              <a:t>Director).</a:t>
            </a:r>
            <a:endParaRPr sz="2200" dirty="0">
              <a:latin typeface="Arial Unicode MS" pitchFamily="34" charset="-128"/>
              <a:ea typeface="Arial Unicode MS" pitchFamily="34" charset="-128"/>
              <a:cs typeface="Arial Unicode MS" pitchFamily="34" charset="-128"/>
            </a:endParaRPr>
          </a:p>
        </p:txBody>
      </p:sp>
      <p:sp>
        <p:nvSpPr>
          <p:cNvPr id="7" name="Rectangle 6"/>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9600" y="403051"/>
            <a:ext cx="7924800" cy="881939"/>
          </a:xfrm>
          <a:prstGeom prst="rect">
            <a:avLst/>
          </a:prstGeom>
        </p:spPr>
        <p:txBody>
          <a:bodyPr vert="horz" wrap="square" lIns="0" tIns="27272" rIns="0" bIns="0" rtlCol="0">
            <a:spAutoFit/>
          </a:bodyPr>
          <a:lstStyle/>
          <a:p>
            <a:pPr marL="255469" marR="4453" indent="-244894" algn="ctr">
              <a:lnSpc>
                <a:spcPts val="3348"/>
              </a:lnSpc>
              <a:spcBef>
                <a:spcPts val="215"/>
              </a:spcBef>
              <a:tabLst>
                <a:tab pos="512051" algn="l"/>
              </a:tabLst>
            </a:pPr>
            <a:r>
              <a:rPr sz="3600" b="1" spc="-706" dirty="0">
                <a:latin typeface="Arial Unicode MS" pitchFamily="34" charset="-128"/>
                <a:ea typeface="Arial Unicode MS" pitchFamily="34" charset="-128"/>
                <a:cs typeface="Arial Unicode MS" pitchFamily="34" charset="-128"/>
              </a:rPr>
              <a:t> </a:t>
            </a:r>
            <a:r>
              <a:rPr sz="3600" b="1" spc="-4" dirty="0">
                <a:latin typeface="Arial Unicode MS" pitchFamily="34" charset="-128"/>
                <a:ea typeface="Arial Unicode MS" pitchFamily="34" charset="-128"/>
                <a:cs typeface="Arial Unicode MS" pitchFamily="34" charset="-128"/>
              </a:rPr>
              <a:t>Schedule TPSA: Transfer </a:t>
            </a:r>
            <a:r>
              <a:rPr sz="3600" b="1">
                <a:latin typeface="Arial Unicode MS" pitchFamily="34" charset="-128"/>
                <a:ea typeface="Arial Unicode MS" pitchFamily="34" charset="-128"/>
                <a:cs typeface="Arial Unicode MS" pitchFamily="34" charset="-128"/>
              </a:rPr>
              <a:t>Pricing </a:t>
            </a:r>
            <a:r>
              <a:rPr sz="3600" b="1" u="none">
                <a:latin typeface="Arial Unicode MS" pitchFamily="34" charset="-128"/>
                <a:ea typeface="Arial Unicode MS" pitchFamily="34" charset="-128"/>
                <a:cs typeface="Arial Unicode MS" pitchFamily="34" charset="-128"/>
              </a:rPr>
              <a:t> </a:t>
            </a:r>
            <a:br>
              <a:rPr lang="en-IN" sz="3600" b="1" u="none" spc="4" dirty="0">
                <a:latin typeface="Arial Unicode MS" pitchFamily="34" charset="-128"/>
                <a:ea typeface="Arial Unicode MS" pitchFamily="34" charset="-128"/>
                <a:cs typeface="Arial Unicode MS" pitchFamily="34" charset="-128"/>
              </a:rPr>
            </a:br>
            <a:r>
              <a:rPr sz="3600" b="1" spc="-2025">
                <a:latin typeface="Arial Unicode MS" pitchFamily="34" charset="-128"/>
                <a:ea typeface="Arial Unicode MS" pitchFamily="34" charset="-128"/>
                <a:cs typeface="Arial Unicode MS" pitchFamily="34" charset="-128"/>
              </a:rPr>
              <a:t>A	</a:t>
            </a:r>
            <a:r>
              <a:rPr sz="3600" b="1" spc="-4">
                <a:latin typeface="Arial Unicode MS" pitchFamily="34" charset="-128"/>
                <a:ea typeface="Arial Unicode MS" pitchFamily="34" charset="-128"/>
                <a:cs typeface="Arial Unicode MS" pitchFamily="34" charset="-128"/>
              </a:rPr>
              <a:t>djustments </a:t>
            </a:r>
            <a:r>
              <a:rPr sz="3600" b="1" dirty="0">
                <a:latin typeface="Arial Unicode MS" pitchFamily="34" charset="-128"/>
                <a:ea typeface="Arial Unicode MS" pitchFamily="34" charset="-128"/>
                <a:cs typeface="Arial Unicode MS" pitchFamily="34" charset="-128"/>
              </a:rPr>
              <a:t>[ITR-3 TO</a:t>
            </a:r>
            <a:r>
              <a:rPr sz="3600" b="1" spc="-79"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ITR-7]</a:t>
            </a:r>
          </a:p>
        </p:txBody>
      </p:sp>
      <p:grpSp>
        <p:nvGrpSpPr>
          <p:cNvPr id="3" name="object 3"/>
          <p:cNvGrpSpPr/>
          <p:nvPr/>
        </p:nvGrpSpPr>
        <p:grpSpPr>
          <a:xfrm>
            <a:off x="665927" y="323380"/>
            <a:ext cx="7807695" cy="6206749"/>
            <a:chOff x="778764" y="356616"/>
            <a:chExt cx="9130665" cy="6844665"/>
          </a:xfrm>
        </p:grpSpPr>
        <p:sp>
          <p:nvSpPr>
            <p:cNvPr id="4" name="object 4"/>
            <p:cNvSpPr/>
            <p:nvPr/>
          </p:nvSpPr>
          <p:spPr>
            <a:xfrm>
              <a:off x="891116" y="1642872"/>
              <a:ext cx="8911166" cy="4995630"/>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8" name="Rectangle 7"/>
          <p:cNvSpPr/>
          <p:nvPr/>
        </p:nvSpPr>
        <p:spPr>
          <a:xfrm>
            <a:off x="6053089" y="6488668"/>
            <a:ext cx="3090911" cy="369332"/>
          </a:xfrm>
          <a:prstGeom prst="rect">
            <a:avLst/>
          </a:prstGeom>
        </p:spPr>
        <p:txBody>
          <a:bodyPr wrap="square">
            <a:spAutoFit/>
          </a:bodyPr>
          <a:lstStyle/>
          <a:p>
            <a:r>
              <a:rPr lang="en-IN" b="1" dirty="0"/>
              <a:t>CA. PALAK B. PAVAGADHI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219200" y="304800"/>
            <a:ext cx="7010400" cy="565239"/>
          </a:xfrm>
          <a:prstGeom prst="rect">
            <a:avLst/>
          </a:prstGeom>
        </p:spPr>
        <p:txBody>
          <a:bodyPr vert="horz" wrap="square" lIns="0" tIns="11132" rIns="0" bIns="0" rtlCol="0">
            <a:spAutoFit/>
          </a:bodyPr>
          <a:lstStyle/>
          <a:p>
            <a:pPr marL="11132" algn="ctr">
              <a:spcBef>
                <a:spcPts val="88"/>
              </a:spcBef>
            </a:pPr>
            <a:r>
              <a:rPr sz="3600" b="1" spc="-706"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3600" b="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Changes in</a:t>
            </a:r>
            <a:r>
              <a:rPr sz="3600" b="1" spc="-110"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 </a:t>
            </a:r>
            <a:r>
              <a:rPr sz="3600" b="1" dirty="0">
                <a:solidFill>
                  <a:schemeClr val="accent2">
                    <a:lumMod val="60000"/>
                    <a:lumOff val="40000"/>
                  </a:schemeClr>
                </a:solidFill>
                <a:uFill>
                  <a:solidFill>
                    <a:srgbClr val="000000"/>
                  </a:solidFill>
                </a:uFill>
                <a:latin typeface="Arial Unicode MS" pitchFamily="34" charset="-128"/>
                <a:ea typeface="Arial Unicode MS" pitchFamily="34" charset="-128"/>
                <a:cs typeface="Arial Unicode MS" pitchFamily="34" charset="-128"/>
              </a:rPr>
              <a:t>ITR-7</a:t>
            </a:r>
            <a:endParaRPr sz="3600" b="1">
              <a:solidFill>
                <a:schemeClr val="accent2">
                  <a:lumMod val="60000"/>
                  <a:lumOff val="40000"/>
                </a:schemeClr>
              </a:solidFill>
              <a:latin typeface="Arial Unicode MS" pitchFamily="34" charset="-128"/>
              <a:ea typeface="Arial Unicode MS" pitchFamily="34" charset="-128"/>
              <a:cs typeface="Arial Unicode MS" pitchFamily="34" charset="-128"/>
            </a:endParaRPr>
          </a:p>
        </p:txBody>
      </p:sp>
      <p:sp>
        <p:nvSpPr>
          <p:cNvPr id="3" name="object 3"/>
          <p:cNvSpPr txBox="1"/>
          <p:nvPr/>
        </p:nvSpPr>
        <p:spPr>
          <a:xfrm>
            <a:off x="838200" y="1143000"/>
            <a:ext cx="7543800" cy="349795"/>
          </a:xfrm>
          <a:prstGeom prst="rect">
            <a:avLst/>
          </a:prstGeom>
        </p:spPr>
        <p:txBody>
          <a:bodyPr vert="horz" wrap="square" lIns="0" tIns="11132" rIns="0" bIns="0" rtlCol="0">
            <a:spAutoFit/>
          </a:bodyPr>
          <a:lstStyle/>
          <a:p>
            <a:pPr marL="249903" marR="4453" indent="-239328" algn="ctr">
              <a:spcBef>
                <a:spcPts val="88"/>
              </a:spcBef>
              <a:tabLst>
                <a:tab pos="249903" algn="l"/>
              </a:tabLst>
            </a:pPr>
            <a:r>
              <a:rPr lang="en-IN" sz="2200" spc="-44" dirty="0">
                <a:latin typeface="Trebuchet MS"/>
                <a:cs typeface="Trebuchet MS"/>
              </a:rPr>
              <a:t>Additional Details in Basic Personal Details</a:t>
            </a:r>
            <a:endParaRPr sz="2200" dirty="0">
              <a:latin typeface="Trebuchet MS"/>
              <a:cs typeface="Trebuchet MS"/>
            </a:endParaRPr>
          </a:p>
        </p:txBody>
      </p:sp>
      <p:grpSp>
        <p:nvGrpSpPr>
          <p:cNvPr id="4" name="object 4"/>
          <p:cNvGrpSpPr/>
          <p:nvPr/>
        </p:nvGrpSpPr>
        <p:grpSpPr>
          <a:xfrm>
            <a:off x="665927" y="323381"/>
            <a:ext cx="7807694" cy="6077420"/>
            <a:chOff x="778764" y="356616"/>
            <a:chExt cx="9130665" cy="6844665"/>
          </a:xfrm>
        </p:grpSpPr>
        <p:sp>
          <p:nvSpPr>
            <p:cNvPr id="5" name="object 5"/>
            <p:cNvSpPr/>
            <p:nvPr/>
          </p:nvSpPr>
          <p:spPr>
            <a:xfrm>
              <a:off x="802004" y="2352888"/>
              <a:ext cx="9089391" cy="4762572"/>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0" y="381001"/>
            <a:ext cx="7543800" cy="565239"/>
          </a:xfrm>
          <a:prstGeom prst="rect">
            <a:avLst/>
          </a:prstGeom>
        </p:spPr>
        <p:txBody>
          <a:bodyPr vert="horz" wrap="square" lIns="0" tIns="11132" rIns="0" bIns="0" rtlCol="0">
            <a:spAutoFit/>
          </a:bodyPr>
          <a:lstStyle/>
          <a:p>
            <a:pPr marL="11132" algn="ctr">
              <a:spcBef>
                <a:spcPts val="88"/>
              </a:spcBef>
            </a:pPr>
            <a:r>
              <a:rPr sz="3600" b="1" spc="-706"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Changes in</a:t>
            </a:r>
            <a:r>
              <a:rPr sz="3600" b="1" spc="-110"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ITR-7</a:t>
            </a:r>
          </a:p>
        </p:txBody>
      </p:sp>
      <p:sp>
        <p:nvSpPr>
          <p:cNvPr id="3" name="object 3"/>
          <p:cNvSpPr txBox="1"/>
          <p:nvPr/>
        </p:nvSpPr>
        <p:spPr>
          <a:xfrm>
            <a:off x="762000" y="1219200"/>
            <a:ext cx="7543799" cy="1103848"/>
          </a:xfrm>
          <a:prstGeom prst="rect">
            <a:avLst/>
          </a:prstGeom>
        </p:spPr>
        <p:txBody>
          <a:bodyPr vert="horz" wrap="square" lIns="0" tIns="11132" rIns="0" bIns="0" rtlCol="0">
            <a:spAutoFit/>
          </a:bodyPr>
          <a:lstStyle/>
          <a:p>
            <a:pPr marL="249903" marR="4453" indent="-239328" algn="just">
              <a:spcBef>
                <a:spcPts val="88"/>
              </a:spcBef>
              <a:buSzPct val="75000"/>
              <a:buFont typeface="Georgia"/>
              <a:buChar char=""/>
              <a:tabLst>
                <a:tab pos="250460" algn="l"/>
              </a:tabLst>
            </a:pPr>
            <a:r>
              <a:rPr sz="2200" spc="-96" dirty="0">
                <a:latin typeface="Arial Unicode MS" pitchFamily="34" charset="-128"/>
                <a:ea typeface="Arial Unicode MS" pitchFamily="34" charset="-128"/>
                <a:cs typeface="Arial Unicode MS" pitchFamily="34" charset="-128"/>
              </a:rPr>
              <a:t>Re-Registration </a:t>
            </a:r>
            <a:r>
              <a:rPr lang="en-IN" sz="2200" spc="-96" dirty="0">
                <a:latin typeface="Arial Unicode MS" pitchFamily="34" charset="-128"/>
                <a:ea typeface="Arial Unicode MS" pitchFamily="34" charset="-128"/>
                <a:cs typeface="Arial Unicode MS" pitchFamily="34" charset="-128"/>
              </a:rPr>
              <a:t>Details to be given</a:t>
            </a:r>
          </a:p>
          <a:p>
            <a:pPr marL="249903" marR="4453" indent="-239328" algn="just">
              <a:spcBef>
                <a:spcPts val="88"/>
              </a:spcBef>
              <a:buSzPct val="75000"/>
              <a:buFont typeface="Georgia"/>
              <a:buChar char=""/>
              <a:tabLst>
                <a:tab pos="250460" algn="l"/>
              </a:tabLst>
            </a:pPr>
            <a:endParaRPr sz="2200" dirty="0">
              <a:latin typeface="Arial Unicode MS" pitchFamily="34" charset="-128"/>
              <a:ea typeface="Arial Unicode MS" pitchFamily="34" charset="-128"/>
              <a:cs typeface="Arial Unicode MS" pitchFamily="34" charset="-128"/>
            </a:endParaRPr>
          </a:p>
          <a:p>
            <a:pPr marL="249903" marR="7236" indent="-239328" algn="just">
              <a:spcBef>
                <a:spcPts val="526"/>
              </a:spcBef>
              <a:buSzPct val="75000"/>
              <a:buFont typeface="Georgia"/>
              <a:buChar char=""/>
              <a:tabLst>
                <a:tab pos="250460" algn="l"/>
              </a:tabLst>
            </a:pPr>
            <a:r>
              <a:rPr lang="en-IN" sz="2200" spc="-44" dirty="0">
                <a:latin typeface="Arial Unicode MS" pitchFamily="34" charset="-128"/>
                <a:ea typeface="Arial Unicode MS" pitchFamily="34" charset="-128"/>
                <a:cs typeface="Arial Unicode MS" pitchFamily="34" charset="-128"/>
              </a:rPr>
              <a:t>Enhanced Requirement for the Corpus </a:t>
            </a:r>
            <a:r>
              <a:rPr sz="2200" spc="-44" dirty="0">
                <a:latin typeface="Arial Unicode MS" pitchFamily="34" charset="-128"/>
                <a:ea typeface="Arial Unicode MS" pitchFamily="34" charset="-128"/>
                <a:cs typeface="Arial Unicode MS" pitchFamily="34" charset="-128"/>
              </a:rPr>
              <a:t>Donation </a:t>
            </a:r>
            <a:endParaRPr sz="2200" dirty="0">
              <a:latin typeface="Arial Unicode MS" pitchFamily="34" charset="-128"/>
              <a:ea typeface="Arial Unicode MS" pitchFamily="34" charset="-128"/>
              <a:cs typeface="Arial Unicode MS" pitchFamily="34" charset="-128"/>
            </a:endParaRPr>
          </a:p>
        </p:txBody>
      </p:sp>
      <p:grpSp>
        <p:nvGrpSpPr>
          <p:cNvPr id="4" name="object 4"/>
          <p:cNvGrpSpPr/>
          <p:nvPr/>
        </p:nvGrpSpPr>
        <p:grpSpPr>
          <a:xfrm>
            <a:off x="665927" y="323380"/>
            <a:ext cx="7807694" cy="6206749"/>
            <a:chOff x="778764" y="356616"/>
            <a:chExt cx="9130665" cy="6844665"/>
          </a:xfrm>
        </p:grpSpPr>
        <p:sp>
          <p:nvSpPr>
            <p:cNvPr id="5" name="object 5"/>
            <p:cNvSpPr/>
            <p:nvPr/>
          </p:nvSpPr>
          <p:spPr>
            <a:xfrm>
              <a:off x="835390" y="2836062"/>
              <a:ext cx="9022620" cy="4175353"/>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304800"/>
            <a:ext cx="7696200" cy="565239"/>
          </a:xfrm>
          <a:prstGeom prst="rect">
            <a:avLst/>
          </a:prstGeom>
        </p:spPr>
        <p:txBody>
          <a:bodyPr vert="horz" wrap="square" lIns="0" tIns="11132" rIns="0" bIns="0" rtlCol="0">
            <a:spAutoFit/>
          </a:bodyPr>
          <a:lstStyle/>
          <a:p>
            <a:pPr marL="11132" algn="ctr">
              <a:spcBef>
                <a:spcPts val="88"/>
              </a:spcBef>
            </a:pPr>
            <a:r>
              <a:rPr lang="en-IN" sz="3600" b="1" dirty="0">
                <a:latin typeface="Arial Unicode MS" pitchFamily="34" charset="-128"/>
                <a:ea typeface="Arial Unicode MS" pitchFamily="34" charset="-128"/>
                <a:cs typeface="Arial Unicode MS" pitchFamily="34" charset="-128"/>
              </a:rPr>
              <a:t>Other Changes</a:t>
            </a:r>
            <a:endParaRPr sz="3600" b="1" spc="4" dirty="0">
              <a:latin typeface="Arial Unicode MS" pitchFamily="34" charset="-128"/>
              <a:ea typeface="Arial Unicode MS" pitchFamily="34" charset="-128"/>
              <a:cs typeface="Arial Unicode MS" pitchFamily="34" charset="-128"/>
            </a:endParaRPr>
          </a:p>
        </p:txBody>
      </p:sp>
      <p:sp>
        <p:nvSpPr>
          <p:cNvPr id="3" name="object 3"/>
          <p:cNvSpPr txBox="1">
            <a:spLocks noGrp="1"/>
          </p:cNvSpPr>
          <p:nvPr>
            <p:ph type="body" idx="1"/>
          </p:nvPr>
        </p:nvSpPr>
        <p:spPr>
          <a:xfrm>
            <a:off x="457200" y="1143000"/>
            <a:ext cx="8077200" cy="4920838"/>
          </a:xfrm>
          <a:prstGeom prst="rect">
            <a:avLst/>
          </a:prstGeom>
        </p:spPr>
        <p:txBody>
          <a:bodyPr vert="horz" wrap="square" lIns="0" tIns="11688" rIns="0" bIns="0" rtlCol="0">
            <a:spAutoFit/>
          </a:bodyPr>
          <a:lstStyle/>
          <a:p>
            <a:pPr marL="334503" marR="4453" indent="-239328" algn="just">
              <a:spcBef>
                <a:spcPts val="92"/>
              </a:spcBef>
              <a:buSzPct val="75000"/>
              <a:buFont typeface="Georgia"/>
              <a:buChar char=""/>
              <a:tabLst>
                <a:tab pos="335060" algn="l"/>
                <a:tab pos="335616" algn="l"/>
              </a:tabLst>
            </a:pPr>
            <a:r>
              <a:rPr sz="2100" spc="-75">
                <a:latin typeface="Arial Unicode MS" pitchFamily="34" charset="-128"/>
                <a:ea typeface="Arial Unicode MS" pitchFamily="34" charset="-128"/>
                <a:cs typeface="Arial Unicode MS" pitchFamily="34" charset="-128"/>
              </a:rPr>
              <a:t>Income </a:t>
            </a:r>
            <a:r>
              <a:rPr sz="2100" spc="-118">
                <a:latin typeface="Arial Unicode MS" pitchFamily="34" charset="-128"/>
                <a:ea typeface="Arial Unicode MS" pitchFamily="34" charset="-128"/>
                <a:cs typeface="Arial Unicode MS" pitchFamily="34" charset="-128"/>
              </a:rPr>
              <a:t>like </a:t>
            </a:r>
            <a:r>
              <a:rPr sz="2100" spc="-92">
                <a:latin typeface="Arial Unicode MS" pitchFamily="34" charset="-128"/>
                <a:ea typeface="Arial Unicode MS" pitchFamily="34" charset="-128"/>
                <a:cs typeface="Arial Unicode MS" pitchFamily="34" charset="-128"/>
              </a:rPr>
              <a:t>interest </a:t>
            </a:r>
            <a:r>
              <a:rPr sz="2100" spc="-114">
                <a:latin typeface="Arial Unicode MS" pitchFamily="34" charset="-128"/>
                <a:ea typeface="Arial Unicode MS" pitchFamily="34" charset="-128"/>
                <a:cs typeface="Arial Unicode MS" pitchFamily="34" charset="-128"/>
              </a:rPr>
              <a:t>chargeable </a:t>
            </a:r>
            <a:r>
              <a:rPr sz="2100" spc="-140">
                <a:latin typeface="Arial Unicode MS" pitchFamily="34" charset="-128"/>
                <a:ea typeface="Arial Unicode MS" pitchFamily="34" charset="-128"/>
                <a:cs typeface="Arial Unicode MS" pitchFamily="34" charset="-128"/>
              </a:rPr>
              <a:t>at </a:t>
            </a:r>
            <a:r>
              <a:rPr sz="2100" spc="-175">
                <a:latin typeface="Arial Unicode MS" pitchFamily="34" charset="-128"/>
                <a:ea typeface="Arial Unicode MS" pitchFamily="34" charset="-128"/>
                <a:cs typeface="Arial Unicode MS" pitchFamily="34" charset="-128"/>
              </a:rPr>
              <a:t>a </a:t>
            </a:r>
            <a:r>
              <a:rPr sz="2100" spc="-79">
                <a:latin typeface="Arial Unicode MS" pitchFamily="34" charset="-128"/>
                <a:ea typeface="Arial Unicode MS" pitchFamily="34" charset="-128"/>
                <a:cs typeface="Arial Unicode MS" pitchFamily="34" charset="-128"/>
              </a:rPr>
              <a:t>concessional </a:t>
            </a:r>
            <a:r>
              <a:rPr sz="2100" spc="-100">
                <a:latin typeface="Arial Unicode MS" pitchFamily="34" charset="-128"/>
                <a:ea typeface="Arial Unicode MS" pitchFamily="34" charset="-128"/>
                <a:cs typeface="Arial Unicode MS" pitchFamily="34" charset="-128"/>
              </a:rPr>
              <a:t>rate </a:t>
            </a:r>
            <a:r>
              <a:rPr sz="2100" spc="-31">
                <a:latin typeface="Arial Unicode MS" pitchFamily="34" charset="-128"/>
                <a:ea typeface="Arial Unicode MS" pitchFamily="34" charset="-128"/>
                <a:cs typeface="Arial Unicode MS" pitchFamily="34" charset="-128"/>
              </a:rPr>
              <a:t>on </a:t>
            </a:r>
            <a:r>
              <a:rPr sz="2100" spc="-92">
                <a:latin typeface="Arial Unicode MS" pitchFamily="34" charset="-128"/>
                <a:ea typeface="Arial Unicode MS" pitchFamily="34" charset="-128"/>
                <a:cs typeface="Arial Unicode MS" pitchFamily="34" charset="-128"/>
              </a:rPr>
              <a:t>account </a:t>
            </a:r>
            <a:r>
              <a:rPr sz="2100" spc="-96">
                <a:latin typeface="Arial Unicode MS" pitchFamily="34" charset="-128"/>
                <a:ea typeface="Arial Unicode MS" pitchFamily="34" charset="-128"/>
                <a:cs typeface="Arial Unicode MS" pitchFamily="34" charset="-128"/>
              </a:rPr>
              <a:t>of </a:t>
            </a:r>
            <a:r>
              <a:rPr sz="2100" spc="18">
                <a:latin typeface="Arial Unicode MS" pitchFamily="34" charset="-128"/>
                <a:ea typeface="Arial Unicode MS" pitchFamily="34" charset="-128"/>
                <a:cs typeface="Arial Unicode MS" pitchFamily="34" charset="-128"/>
              </a:rPr>
              <a:t>DTAA,  </a:t>
            </a:r>
            <a:r>
              <a:rPr sz="2100" spc="-100">
                <a:latin typeface="Arial Unicode MS" pitchFamily="34" charset="-128"/>
                <a:ea typeface="Arial Unicode MS" pitchFamily="34" charset="-128"/>
                <a:cs typeface="Arial Unicode MS" pitchFamily="34" charset="-128"/>
              </a:rPr>
              <a:t>the </a:t>
            </a:r>
            <a:r>
              <a:rPr sz="2100" spc="-70">
                <a:latin typeface="Arial Unicode MS" pitchFamily="34" charset="-128"/>
                <a:ea typeface="Arial Unicode MS" pitchFamily="34" charset="-128"/>
                <a:cs typeface="Arial Unicode MS" pitchFamily="34" charset="-128"/>
              </a:rPr>
              <a:t>reporting </a:t>
            </a:r>
            <a:r>
              <a:rPr sz="2100" spc="-96">
                <a:latin typeface="Arial Unicode MS" pitchFamily="34" charset="-128"/>
                <a:ea typeface="Arial Unicode MS" pitchFamily="34" charset="-128"/>
                <a:cs typeface="Arial Unicode MS" pitchFamily="34" charset="-128"/>
              </a:rPr>
              <a:t>of </a:t>
            </a:r>
            <a:r>
              <a:rPr sz="2100" spc="-79">
                <a:latin typeface="Arial Unicode MS" pitchFamily="34" charset="-128"/>
                <a:ea typeface="Arial Unicode MS" pitchFamily="34" charset="-128"/>
                <a:cs typeface="Arial Unicode MS" pitchFamily="34" charset="-128"/>
              </a:rPr>
              <a:t>such </a:t>
            </a:r>
            <a:r>
              <a:rPr sz="2100" spc="-75">
                <a:latin typeface="Arial Unicode MS" pitchFamily="34" charset="-128"/>
                <a:ea typeface="Arial Unicode MS" pitchFamily="34" charset="-128"/>
                <a:cs typeface="Arial Unicode MS" pitchFamily="34" charset="-128"/>
              </a:rPr>
              <a:t>residuary</a:t>
            </a:r>
            <a:r>
              <a:rPr sz="2100" spc="39">
                <a:latin typeface="Arial Unicode MS" pitchFamily="34" charset="-128"/>
                <a:ea typeface="Arial Unicode MS" pitchFamily="34" charset="-128"/>
                <a:cs typeface="Arial Unicode MS" pitchFamily="34" charset="-128"/>
              </a:rPr>
              <a:t> </a:t>
            </a:r>
            <a:r>
              <a:rPr sz="2100" spc="-105">
                <a:latin typeface="Arial Unicode MS" pitchFamily="34" charset="-128"/>
                <a:ea typeface="Arial Unicode MS" pitchFamily="34" charset="-128"/>
                <a:cs typeface="Arial Unicode MS" pitchFamily="34" charset="-128"/>
              </a:rPr>
              <a:t>income;</a:t>
            </a:r>
          </a:p>
          <a:p>
            <a:pPr marL="334503" marR="25602" indent="-239328" algn="just">
              <a:spcBef>
                <a:spcPts val="522"/>
              </a:spcBef>
              <a:buSzPct val="75000"/>
              <a:buFont typeface="Georgia"/>
              <a:buChar char=""/>
              <a:tabLst>
                <a:tab pos="335060" algn="l"/>
                <a:tab pos="335616" algn="l"/>
              </a:tabLst>
            </a:pPr>
            <a:r>
              <a:rPr sz="2100" spc="-83">
                <a:latin typeface="Arial Unicode MS" pitchFamily="34" charset="-128"/>
                <a:ea typeface="Arial Unicode MS" pitchFamily="34" charset="-128"/>
                <a:cs typeface="Arial Unicode MS" pitchFamily="34" charset="-128"/>
              </a:rPr>
              <a:t>Foreign </a:t>
            </a:r>
            <a:r>
              <a:rPr sz="2100" spc="-57">
                <a:latin typeface="Arial Unicode MS" pitchFamily="34" charset="-128"/>
                <a:ea typeface="Arial Unicode MS" pitchFamily="34" charset="-128"/>
                <a:cs typeface="Arial Unicode MS" pitchFamily="34" charset="-128"/>
              </a:rPr>
              <a:t>Companies </a:t>
            </a:r>
            <a:r>
              <a:rPr sz="2100" spc="-70">
                <a:latin typeface="Arial Unicode MS" pitchFamily="34" charset="-128"/>
                <a:ea typeface="Arial Unicode MS" pitchFamily="34" charset="-128"/>
                <a:cs typeface="Arial Unicode MS" pitchFamily="34" charset="-128"/>
              </a:rPr>
              <a:t>reporting </a:t>
            </a:r>
            <a:r>
              <a:rPr sz="2100" spc="-88">
                <a:latin typeface="Arial Unicode MS" pitchFamily="34" charset="-128"/>
                <a:ea typeface="Arial Unicode MS" pitchFamily="34" charset="-128"/>
                <a:cs typeface="Arial Unicode MS" pitchFamily="34" charset="-128"/>
              </a:rPr>
              <a:t>income </a:t>
            </a:r>
            <a:r>
              <a:rPr sz="2100" spc="-83">
                <a:latin typeface="Arial Unicode MS" pitchFamily="34" charset="-128"/>
                <a:ea typeface="Arial Unicode MS" pitchFamily="34" charset="-128"/>
                <a:cs typeface="Arial Unicode MS" pitchFamily="34" charset="-128"/>
              </a:rPr>
              <a:t>from </a:t>
            </a:r>
            <a:r>
              <a:rPr sz="2100" spc="-96">
                <a:latin typeface="Arial Unicode MS" pitchFamily="34" charset="-128"/>
                <a:ea typeface="Arial Unicode MS" pitchFamily="34" charset="-128"/>
                <a:cs typeface="Arial Unicode MS" pitchFamily="34" charset="-128"/>
              </a:rPr>
              <a:t>royalty </a:t>
            </a:r>
            <a:r>
              <a:rPr sz="2100" spc="18">
                <a:latin typeface="Arial Unicode MS" pitchFamily="34" charset="-128"/>
                <a:ea typeface="Arial Unicode MS" pitchFamily="34" charset="-128"/>
                <a:cs typeface="Arial Unicode MS" pitchFamily="34" charset="-128"/>
              </a:rPr>
              <a:t>or </a:t>
            </a:r>
            <a:r>
              <a:rPr sz="2100" spc="-35">
                <a:latin typeface="Arial Unicode MS" pitchFamily="34" charset="-128"/>
                <a:ea typeface="Arial Unicode MS" pitchFamily="34" charset="-128"/>
                <a:cs typeface="Arial Unicode MS" pitchFamily="34" charset="-128"/>
              </a:rPr>
              <a:t>FTS </a:t>
            </a:r>
            <a:r>
              <a:rPr sz="2100" spc="-100">
                <a:latin typeface="Arial Unicode MS" pitchFamily="34" charset="-128"/>
                <a:ea typeface="Arial Unicode MS" pitchFamily="34" charset="-128"/>
                <a:cs typeface="Arial Unicode MS" pitchFamily="34" charset="-128"/>
              </a:rPr>
              <a:t>are </a:t>
            </a:r>
            <a:r>
              <a:rPr sz="2100" spc="-118">
                <a:latin typeface="Arial Unicode MS" pitchFamily="34" charset="-128"/>
                <a:ea typeface="Arial Unicode MS" pitchFamily="34" charset="-128"/>
                <a:cs typeface="Arial Unicode MS" pitchFamily="34" charset="-128"/>
              </a:rPr>
              <a:t>chargeable </a:t>
            </a:r>
            <a:r>
              <a:rPr sz="2100" spc="-140">
                <a:latin typeface="Arial Unicode MS" pitchFamily="34" charset="-128"/>
                <a:ea typeface="Arial Unicode MS" pitchFamily="34" charset="-128"/>
                <a:cs typeface="Arial Unicode MS" pitchFamily="34" charset="-128"/>
              </a:rPr>
              <a:t>at  </a:t>
            </a:r>
            <a:r>
              <a:rPr sz="2100" spc="-175">
                <a:latin typeface="Arial Unicode MS" pitchFamily="34" charset="-128"/>
                <a:ea typeface="Arial Unicode MS" pitchFamily="34" charset="-128"/>
                <a:cs typeface="Arial Unicode MS" pitchFamily="34" charset="-128"/>
              </a:rPr>
              <a:t>a </a:t>
            </a:r>
            <a:r>
              <a:rPr sz="2100" spc="-79">
                <a:latin typeface="Arial Unicode MS" pitchFamily="34" charset="-128"/>
                <a:ea typeface="Arial Unicode MS" pitchFamily="34" charset="-128"/>
                <a:cs typeface="Arial Unicode MS" pitchFamily="34" charset="-128"/>
              </a:rPr>
              <a:t>concessional</a:t>
            </a:r>
            <a:r>
              <a:rPr sz="2100" spc="-298">
                <a:latin typeface="Arial Unicode MS" pitchFamily="34" charset="-128"/>
                <a:ea typeface="Arial Unicode MS" pitchFamily="34" charset="-128"/>
                <a:cs typeface="Arial Unicode MS" pitchFamily="34" charset="-128"/>
              </a:rPr>
              <a:t> </a:t>
            </a:r>
            <a:r>
              <a:rPr sz="2100" spc="-145">
                <a:latin typeface="Arial Unicode MS" pitchFamily="34" charset="-128"/>
                <a:ea typeface="Arial Unicode MS" pitchFamily="34" charset="-128"/>
                <a:cs typeface="Arial Unicode MS" pitchFamily="34" charset="-128"/>
              </a:rPr>
              <a:t>rate.;</a:t>
            </a:r>
          </a:p>
          <a:p>
            <a:pPr marL="334503" marR="4453" indent="-239328" algn="just">
              <a:spcBef>
                <a:spcPts val="526"/>
              </a:spcBef>
              <a:buSzPct val="75000"/>
              <a:buFont typeface="Georgia"/>
              <a:buChar char=""/>
              <a:tabLst>
                <a:tab pos="335060" algn="l"/>
                <a:tab pos="335616" algn="l"/>
              </a:tabLst>
            </a:pPr>
            <a:r>
              <a:rPr sz="2100" spc="-131">
                <a:latin typeface="Arial Unicode MS" pitchFamily="34" charset="-128"/>
                <a:ea typeface="Arial Unicode MS" pitchFamily="34" charset="-128"/>
                <a:cs typeface="Arial Unicode MS" pitchFamily="34" charset="-128"/>
              </a:rPr>
              <a:t>If </a:t>
            </a:r>
            <a:r>
              <a:rPr sz="2100" spc="-105">
                <a:latin typeface="Arial Unicode MS" pitchFamily="34" charset="-128"/>
                <a:ea typeface="Arial Unicode MS" pitchFamily="34" charset="-128"/>
                <a:cs typeface="Arial Unicode MS" pitchFamily="34" charset="-128"/>
              </a:rPr>
              <a:t>the </a:t>
            </a:r>
            <a:r>
              <a:rPr sz="2100" spc="-61">
                <a:latin typeface="Arial Unicode MS" pitchFamily="34" charset="-128"/>
                <a:ea typeface="Arial Unicode MS" pitchFamily="34" charset="-128"/>
                <a:cs typeface="Arial Unicode MS" pitchFamily="34" charset="-128"/>
              </a:rPr>
              <a:t>Return </a:t>
            </a:r>
            <a:r>
              <a:rPr sz="2100" spc="-83">
                <a:latin typeface="Arial Unicode MS" pitchFamily="34" charset="-128"/>
                <a:ea typeface="Arial Unicode MS" pitchFamily="34" charset="-128"/>
                <a:cs typeface="Arial Unicode MS" pitchFamily="34" charset="-128"/>
              </a:rPr>
              <a:t>is </a:t>
            </a:r>
            <a:r>
              <a:rPr sz="2100" spc="-127">
                <a:latin typeface="Arial Unicode MS" pitchFamily="34" charset="-128"/>
                <a:ea typeface="Arial Unicode MS" pitchFamily="34" charset="-128"/>
                <a:cs typeface="Arial Unicode MS" pitchFamily="34" charset="-128"/>
              </a:rPr>
              <a:t>filed </a:t>
            </a:r>
            <a:r>
              <a:rPr sz="2100" spc="-100">
                <a:latin typeface="Arial Unicode MS" pitchFamily="34" charset="-128"/>
                <a:ea typeface="Arial Unicode MS" pitchFamily="34" charset="-128"/>
                <a:cs typeface="Arial Unicode MS" pitchFamily="34" charset="-128"/>
              </a:rPr>
              <a:t>in </a:t>
            </a:r>
            <a:r>
              <a:rPr sz="2100" spc="-61">
                <a:latin typeface="Arial Unicode MS" pitchFamily="34" charset="-128"/>
                <a:ea typeface="Arial Unicode MS" pitchFamily="34" charset="-128"/>
                <a:cs typeface="Arial Unicode MS" pitchFamily="34" charset="-128"/>
              </a:rPr>
              <a:t>response </a:t>
            </a:r>
            <a:r>
              <a:rPr sz="2100" spc="-48">
                <a:latin typeface="Arial Unicode MS" pitchFamily="34" charset="-128"/>
                <a:ea typeface="Arial Unicode MS" pitchFamily="34" charset="-128"/>
                <a:cs typeface="Arial Unicode MS" pitchFamily="34" charset="-128"/>
              </a:rPr>
              <a:t>to </a:t>
            </a:r>
            <a:r>
              <a:rPr sz="2100" spc="-105">
                <a:latin typeface="Arial Unicode MS" pitchFamily="34" charset="-128"/>
                <a:ea typeface="Arial Unicode MS" pitchFamily="34" charset="-128"/>
                <a:cs typeface="Arial Unicode MS" pitchFamily="34" charset="-128"/>
              </a:rPr>
              <a:t>the </a:t>
            </a:r>
            <a:r>
              <a:rPr sz="2100" spc="-35">
                <a:latin typeface="Arial Unicode MS" pitchFamily="34" charset="-128"/>
                <a:ea typeface="Arial Unicode MS" pitchFamily="34" charset="-128"/>
                <a:cs typeface="Arial Unicode MS" pitchFamily="34" charset="-128"/>
              </a:rPr>
              <a:t>Notice </a:t>
            </a:r>
            <a:r>
              <a:rPr sz="2100" spc="-79">
                <a:latin typeface="Arial Unicode MS" pitchFamily="34" charset="-128"/>
                <a:ea typeface="Arial Unicode MS" pitchFamily="34" charset="-128"/>
                <a:cs typeface="Arial Unicode MS" pitchFamily="34" charset="-128"/>
              </a:rPr>
              <a:t>issued </a:t>
            </a:r>
            <a:r>
              <a:rPr sz="2100" spc="-118">
                <a:latin typeface="Arial Unicode MS" pitchFamily="34" charset="-128"/>
                <a:ea typeface="Arial Unicode MS" pitchFamily="34" charset="-128"/>
                <a:cs typeface="Arial Unicode MS" pitchFamily="34" charset="-128"/>
              </a:rPr>
              <a:t>by </a:t>
            </a:r>
            <a:r>
              <a:rPr sz="2100" spc="-105">
                <a:latin typeface="Arial Unicode MS" pitchFamily="34" charset="-128"/>
                <a:ea typeface="Arial Unicode MS" pitchFamily="34" charset="-128"/>
                <a:cs typeface="Arial Unicode MS" pitchFamily="34" charset="-128"/>
              </a:rPr>
              <a:t>the </a:t>
            </a:r>
            <a:r>
              <a:rPr sz="2100" spc="-83">
                <a:latin typeface="Arial Unicode MS" pitchFamily="34" charset="-128"/>
                <a:ea typeface="Arial Unicode MS" pitchFamily="34" charset="-128"/>
                <a:cs typeface="Arial Unicode MS" pitchFamily="34" charset="-128"/>
              </a:rPr>
              <a:t>Department,  </a:t>
            </a:r>
            <a:r>
              <a:rPr sz="2100" spc="-96">
                <a:latin typeface="Arial Unicode MS" pitchFamily="34" charset="-128"/>
                <a:ea typeface="Arial Unicode MS" pitchFamily="34" charset="-128"/>
                <a:cs typeface="Arial Unicode MS" pitchFamily="34" charset="-128"/>
              </a:rPr>
              <a:t>then </a:t>
            </a:r>
            <a:r>
              <a:rPr sz="2100" spc="136">
                <a:latin typeface="Arial Unicode MS" pitchFamily="34" charset="-128"/>
                <a:ea typeface="Arial Unicode MS" pitchFamily="34" charset="-128"/>
                <a:cs typeface="Arial Unicode MS" pitchFamily="34" charset="-128"/>
              </a:rPr>
              <a:t>UDIN </a:t>
            </a:r>
            <a:r>
              <a:rPr sz="2100" spc="-26">
                <a:latin typeface="Arial Unicode MS" pitchFamily="34" charset="-128"/>
                <a:ea typeface="Arial Unicode MS" pitchFamily="34" charset="-128"/>
                <a:cs typeface="Arial Unicode MS" pitchFamily="34" charset="-128"/>
              </a:rPr>
              <a:t>Number </a:t>
            </a:r>
            <a:r>
              <a:rPr sz="2100" spc="-75">
                <a:latin typeface="Arial Unicode MS" pitchFamily="34" charset="-128"/>
                <a:ea typeface="Arial Unicode MS" pitchFamily="34" charset="-128"/>
                <a:cs typeface="Arial Unicode MS" pitchFamily="34" charset="-128"/>
              </a:rPr>
              <a:t>is </a:t>
            </a:r>
            <a:r>
              <a:rPr sz="2100" spc="-83">
                <a:latin typeface="Arial Unicode MS" pitchFamily="34" charset="-128"/>
                <a:ea typeface="Arial Unicode MS" pitchFamily="34" charset="-128"/>
                <a:cs typeface="Arial Unicode MS" pitchFamily="34" charset="-128"/>
              </a:rPr>
              <a:t>required </a:t>
            </a:r>
            <a:r>
              <a:rPr sz="2100" spc="-39">
                <a:latin typeface="Arial Unicode MS" pitchFamily="34" charset="-128"/>
                <a:ea typeface="Arial Unicode MS" pitchFamily="34" charset="-128"/>
                <a:cs typeface="Arial Unicode MS" pitchFamily="34" charset="-128"/>
              </a:rPr>
              <a:t>to </a:t>
            </a:r>
            <a:r>
              <a:rPr sz="2100" spc="-110">
                <a:latin typeface="Arial Unicode MS" pitchFamily="34" charset="-128"/>
                <a:ea typeface="Arial Unicode MS" pitchFamily="34" charset="-128"/>
                <a:cs typeface="Arial Unicode MS" pitchFamily="34" charset="-128"/>
              </a:rPr>
              <a:t>be </a:t>
            </a:r>
            <a:r>
              <a:rPr sz="2100" spc="-79">
                <a:latin typeface="Arial Unicode MS" pitchFamily="34" charset="-128"/>
                <a:ea typeface="Arial Unicode MS" pitchFamily="34" charset="-128"/>
                <a:cs typeface="Arial Unicode MS" pitchFamily="34" charset="-128"/>
              </a:rPr>
              <a:t>quoted </a:t>
            </a:r>
            <a:r>
              <a:rPr sz="2100" spc="-100">
                <a:latin typeface="Arial Unicode MS" pitchFamily="34" charset="-128"/>
                <a:ea typeface="Arial Unicode MS" pitchFamily="34" charset="-128"/>
                <a:cs typeface="Arial Unicode MS" pitchFamily="34" charset="-128"/>
              </a:rPr>
              <a:t>in the </a:t>
            </a:r>
            <a:r>
              <a:rPr sz="2100" spc="-96">
                <a:latin typeface="Arial Unicode MS" pitchFamily="34" charset="-128"/>
                <a:ea typeface="Arial Unicode MS" pitchFamily="34" charset="-128"/>
                <a:cs typeface="Arial Unicode MS" pitchFamily="34" charset="-128"/>
              </a:rPr>
              <a:t>respective </a:t>
            </a:r>
            <a:r>
              <a:rPr sz="2100" spc="-149">
                <a:latin typeface="Arial Unicode MS" pitchFamily="34" charset="-128"/>
                <a:ea typeface="Arial Unicode MS" pitchFamily="34" charset="-128"/>
                <a:cs typeface="Arial Unicode MS" pitchFamily="34" charset="-128"/>
              </a:rPr>
              <a:t>field;</a:t>
            </a:r>
          </a:p>
          <a:p>
            <a:pPr marL="334503" marR="26159" indent="-239328" algn="just">
              <a:spcBef>
                <a:spcPts val="530"/>
              </a:spcBef>
              <a:buSzPct val="75000"/>
              <a:buFont typeface="Georgia"/>
              <a:buChar char=""/>
              <a:tabLst>
                <a:tab pos="335060" algn="l"/>
                <a:tab pos="335616" algn="l"/>
              </a:tabLst>
            </a:pPr>
            <a:r>
              <a:rPr sz="2100" spc="-61">
                <a:latin typeface="Arial Unicode MS" pitchFamily="34" charset="-128"/>
                <a:ea typeface="Arial Unicode MS" pitchFamily="34" charset="-128"/>
                <a:cs typeface="Arial Unicode MS" pitchFamily="34" charset="-128"/>
              </a:rPr>
              <a:t>Companies </a:t>
            </a:r>
            <a:r>
              <a:rPr sz="2100" spc="-88">
                <a:latin typeface="Arial Unicode MS" pitchFamily="34" charset="-128"/>
                <a:ea typeface="Arial Unicode MS" pitchFamily="34" charset="-128"/>
                <a:cs typeface="Arial Unicode MS" pitchFamily="34" charset="-128"/>
              </a:rPr>
              <a:t>opting </a:t>
            </a:r>
            <a:r>
              <a:rPr sz="2100" spc="-66">
                <a:latin typeface="Arial Unicode MS" pitchFamily="34" charset="-128"/>
                <a:ea typeface="Arial Unicode MS" pitchFamily="34" charset="-128"/>
                <a:cs typeface="Arial Unicode MS" pitchFamily="34" charset="-128"/>
              </a:rPr>
              <a:t>for </a:t>
            </a:r>
            <a:r>
              <a:rPr sz="2100" spc="-118">
                <a:latin typeface="Arial Unicode MS" pitchFamily="34" charset="-128"/>
                <a:ea typeface="Arial Unicode MS" pitchFamily="34" charset="-128"/>
                <a:cs typeface="Arial Unicode MS" pitchFamily="34" charset="-128"/>
              </a:rPr>
              <a:t>alternate </a:t>
            </a:r>
            <a:r>
              <a:rPr sz="2100" spc="-123">
                <a:latin typeface="Arial Unicode MS" pitchFamily="34" charset="-128"/>
                <a:ea typeface="Arial Unicode MS" pitchFamily="34" charset="-128"/>
                <a:cs typeface="Arial Unicode MS" pitchFamily="34" charset="-128"/>
              </a:rPr>
              <a:t>Tax </a:t>
            </a:r>
            <a:r>
              <a:rPr sz="2100" spc="-39">
                <a:latin typeface="Arial Unicode MS" pitchFamily="34" charset="-128"/>
                <a:ea typeface="Arial Unicode MS" pitchFamily="34" charset="-128"/>
                <a:cs typeface="Arial Unicode MS" pitchFamily="34" charset="-128"/>
              </a:rPr>
              <a:t>to </a:t>
            </a:r>
            <a:r>
              <a:rPr sz="2100" spc="-105">
                <a:latin typeface="Arial Unicode MS" pitchFamily="34" charset="-128"/>
                <a:ea typeface="Arial Unicode MS" pitchFamily="34" charset="-128"/>
                <a:cs typeface="Arial Unicode MS" pitchFamily="34" charset="-128"/>
              </a:rPr>
              <a:t>select </a:t>
            </a:r>
            <a:r>
              <a:rPr sz="2100" spc="-83">
                <a:latin typeface="Arial Unicode MS" pitchFamily="34" charset="-128"/>
                <a:ea typeface="Arial Unicode MS" pitchFamily="34" charset="-128"/>
                <a:cs typeface="Arial Unicode MS" pitchFamily="34" charset="-128"/>
              </a:rPr>
              <a:t>Section </a:t>
            </a:r>
            <a:r>
              <a:rPr sz="2100" spc="26">
                <a:latin typeface="Arial Unicode MS" pitchFamily="34" charset="-128"/>
                <a:ea typeface="Arial Unicode MS" pitchFamily="34" charset="-128"/>
                <a:cs typeface="Arial Unicode MS" pitchFamily="34" charset="-128"/>
              </a:rPr>
              <a:t>115BAA </a:t>
            </a:r>
            <a:r>
              <a:rPr sz="2100" spc="-110">
                <a:latin typeface="Arial Unicode MS" pitchFamily="34" charset="-128"/>
                <a:ea typeface="Arial Unicode MS" pitchFamily="34" charset="-128"/>
                <a:cs typeface="Arial Unicode MS" pitchFamily="34" charset="-128"/>
              </a:rPr>
              <a:t>and </a:t>
            </a:r>
            <a:r>
              <a:rPr sz="2100" spc="-83">
                <a:latin typeface="Arial Unicode MS" pitchFamily="34" charset="-128"/>
                <a:ea typeface="Arial Unicode MS" pitchFamily="34" charset="-128"/>
                <a:cs typeface="Arial Unicode MS" pitchFamily="34" charset="-128"/>
              </a:rPr>
              <a:t>Section  </a:t>
            </a:r>
            <a:r>
              <a:rPr sz="2100" spc="-31">
                <a:latin typeface="Arial Unicode MS" pitchFamily="34" charset="-128"/>
                <a:ea typeface="Arial Unicode MS" pitchFamily="34" charset="-128"/>
                <a:cs typeface="Arial Unicode MS" pitchFamily="34" charset="-128"/>
              </a:rPr>
              <a:t>115BAB;</a:t>
            </a:r>
          </a:p>
          <a:p>
            <a:pPr marL="334503" marR="28385" indent="-239328" algn="just">
              <a:spcBef>
                <a:spcPts val="522"/>
              </a:spcBef>
              <a:buSzPct val="75000"/>
              <a:buFont typeface="Georgia"/>
              <a:buChar char=""/>
              <a:tabLst>
                <a:tab pos="335060" algn="l"/>
                <a:tab pos="335616" algn="l"/>
                <a:tab pos="1120391" algn="l"/>
                <a:tab pos="1852290" algn="l"/>
                <a:tab pos="2637064" algn="l"/>
                <a:tab pos="2954312" algn="l"/>
                <a:tab pos="3612188" algn="l"/>
                <a:tab pos="3913296" algn="l"/>
                <a:tab pos="4466534" algn="l"/>
                <a:tab pos="4767643" algn="l"/>
                <a:tab pos="5501769" algn="l"/>
                <a:tab pos="6014376" algn="l"/>
                <a:tab pos="7051837" algn="l"/>
              </a:tabLst>
            </a:pPr>
            <a:r>
              <a:rPr sz="2100" spc="-39">
                <a:latin typeface="Arial Unicode MS" pitchFamily="34" charset="-128"/>
                <a:ea typeface="Arial Unicode MS" pitchFamily="34" charset="-128"/>
                <a:cs typeface="Arial Unicode MS" pitchFamily="34" charset="-128"/>
              </a:rPr>
              <a:t>S</a:t>
            </a:r>
            <a:r>
              <a:rPr sz="2100" spc="-136">
                <a:latin typeface="Arial Unicode MS" pitchFamily="34" charset="-128"/>
                <a:ea typeface="Arial Unicode MS" pitchFamily="34" charset="-128"/>
                <a:cs typeface="Arial Unicode MS" pitchFamily="34" charset="-128"/>
              </a:rPr>
              <a:t>e</a:t>
            </a:r>
            <a:r>
              <a:rPr sz="2100" spc="-100">
                <a:latin typeface="Arial Unicode MS" pitchFamily="34" charset="-128"/>
                <a:ea typeface="Arial Unicode MS" pitchFamily="34" charset="-128"/>
                <a:cs typeface="Arial Unicode MS" pitchFamily="34" charset="-128"/>
              </a:rPr>
              <a:t>c</a:t>
            </a:r>
            <a:r>
              <a:rPr sz="2100" spc="-105">
                <a:latin typeface="Arial Unicode MS" pitchFamily="34" charset="-128"/>
                <a:ea typeface="Arial Unicode MS" pitchFamily="34" charset="-128"/>
                <a:cs typeface="Arial Unicode MS" pitchFamily="34" charset="-128"/>
              </a:rPr>
              <a:t>t</a:t>
            </a:r>
            <a:r>
              <a:rPr sz="2100" spc="-136">
                <a:latin typeface="Arial Unicode MS" pitchFamily="34" charset="-128"/>
                <a:ea typeface="Arial Unicode MS" pitchFamily="34" charset="-128"/>
                <a:cs typeface="Arial Unicode MS" pitchFamily="34" charset="-128"/>
              </a:rPr>
              <a:t>i</a:t>
            </a:r>
            <a:r>
              <a:rPr sz="2100" spc="22">
                <a:latin typeface="Arial Unicode MS" pitchFamily="34" charset="-128"/>
                <a:ea typeface="Arial Unicode MS" pitchFamily="34" charset="-128"/>
                <a:cs typeface="Arial Unicode MS" pitchFamily="34" charset="-128"/>
              </a:rPr>
              <a:t>o</a:t>
            </a:r>
            <a:r>
              <a:rPr sz="2100" spc="-83">
                <a:latin typeface="Arial Unicode MS" pitchFamily="34" charset="-128"/>
                <a:ea typeface="Arial Unicode MS" pitchFamily="34" charset="-128"/>
                <a:cs typeface="Arial Unicode MS" pitchFamily="34" charset="-128"/>
              </a:rPr>
              <a:t>n</a:t>
            </a:r>
            <a:r>
              <a:rPr sz="2100">
                <a:latin typeface="Arial Unicode MS" pitchFamily="34" charset="-128"/>
                <a:ea typeface="Arial Unicode MS" pitchFamily="34" charset="-128"/>
                <a:cs typeface="Arial Unicode MS" pitchFamily="34" charset="-128"/>
              </a:rPr>
              <a:t>	</a:t>
            </a:r>
            <a:r>
              <a:rPr sz="2100" spc="-44">
                <a:latin typeface="Arial Unicode MS" pitchFamily="34" charset="-128"/>
                <a:ea typeface="Arial Unicode MS" pitchFamily="34" charset="-128"/>
                <a:cs typeface="Arial Unicode MS" pitchFamily="34" charset="-128"/>
              </a:rPr>
              <a:t>115</a:t>
            </a:r>
            <a:r>
              <a:rPr sz="2100" spc="123">
                <a:latin typeface="Arial Unicode MS" pitchFamily="34" charset="-128"/>
                <a:ea typeface="Arial Unicode MS" pitchFamily="34" charset="-128"/>
                <a:cs typeface="Arial Unicode MS" pitchFamily="34" charset="-128"/>
              </a:rPr>
              <a:t>A</a:t>
            </a:r>
            <a:r>
              <a:rPr sz="2100" spc="-4">
                <a:latin typeface="Arial Unicode MS" pitchFamily="34" charset="-128"/>
                <a:ea typeface="Arial Unicode MS" pitchFamily="34" charset="-128"/>
                <a:cs typeface="Arial Unicode MS" pitchFamily="34" charset="-128"/>
              </a:rPr>
              <a:t>B</a:t>
            </a:r>
            <a:r>
              <a:rPr sz="2100">
                <a:latin typeface="Arial Unicode MS" pitchFamily="34" charset="-128"/>
                <a:ea typeface="Arial Unicode MS" pitchFamily="34" charset="-128"/>
                <a:cs typeface="Arial Unicode MS" pitchFamily="34" charset="-128"/>
              </a:rPr>
              <a:t>	</a:t>
            </a:r>
            <a:r>
              <a:rPr sz="2100" spc="-35">
                <a:latin typeface="Arial Unicode MS" pitchFamily="34" charset="-128"/>
                <a:ea typeface="Arial Unicode MS" pitchFamily="34" charset="-128"/>
                <a:cs typeface="Arial Unicode MS" pitchFamily="34" charset="-128"/>
              </a:rPr>
              <a:t>r</a:t>
            </a:r>
            <a:r>
              <a:rPr sz="2100" spc="-118">
                <a:latin typeface="Arial Unicode MS" pitchFamily="34" charset="-128"/>
                <a:ea typeface="Arial Unicode MS" pitchFamily="34" charset="-128"/>
                <a:cs typeface="Arial Unicode MS" pitchFamily="34" charset="-128"/>
              </a:rPr>
              <a:t>e</a:t>
            </a:r>
            <a:r>
              <a:rPr sz="2100" spc="-136">
                <a:latin typeface="Arial Unicode MS" pitchFamily="34" charset="-128"/>
                <a:ea typeface="Arial Unicode MS" pitchFamily="34" charset="-128"/>
                <a:cs typeface="Arial Unicode MS" pitchFamily="34" charset="-128"/>
              </a:rPr>
              <a:t>l</a:t>
            </a:r>
            <a:r>
              <a:rPr sz="2100" spc="-188">
                <a:latin typeface="Arial Unicode MS" pitchFamily="34" charset="-128"/>
                <a:ea typeface="Arial Unicode MS" pitchFamily="34" charset="-128"/>
                <a:cs typeface="Arial Unicode MS" pitchFamily="34" charset="-128"/>
              </a:rPr>
              <a:t>a</a:t>
            </a:r>
            <a:r>
              <a:rPr sz="2100" spc="-123">
                <a:latin typeface="Arial Unicode MS" pitchFamily="34" charset="-128"/>
                <a:ea typeface="Arial Unicode MS" pitchFamily="34" charset="-128"/>
                <a:cs typeface="Arial Unicode MS" pitchFamily="34" charset="-128"/>
              </a:rPr>
              <a:t>t</a:t>
            </a:r>
            <a:r>
              <a:rPr sz="2100" spc="-118">
                <a:latin typeface="Arial Unicode MS" pitchFamily="34" charset="-128"/>
                <a:ea typeface="Arial Unicode MS" pitchFamily="34" charset="-128"/>
                <a:cs typeface="Arial Unicode MS" pitchFamily="34" charset="-128"/>
              </a:rPr>
              <a:t>i</a:t>
            </a:r>
            <a:r>
              <a:rPr sz="2100" spc="-83">
                <a:latin typeface="Arial Unicode MS" pitchFamily="34" charset="-128"/>
                <a:ea typeface="Arial Unicode MS" pitchFamily="34" charset="-128"/>
                <a:cs typeface="Arial Unicode MS" pitchFamily="34" charset="-128"/>
              </a:rPr>
              <a:t>n</a:t>
            </a:r>
            <a:r>
              <a:rPr sz="2100" spc="-131">
                <a:latin typeface="Arial Unicode MS" pitchFamily="34" charset="-128"/>
                <a:ea typeface="Arial Unicode MS" pitchFamily="34" charset="-128"/>
                <a:cs typeface="Arial Unicode MS" pitchFamily="34" charset="-128"/>
              </a:rPr>
              <a:t>g</a:t>
            </a:r>
            <a:r>
              <a:rPr sz="2100">
                <a:latin typeface="Arial Unicode MS" pitchFamily="34" charset="-128"/>
                <a:ea typeface="Arial Unicode MS" pitchFamily="34" charset="-128"/>
                <a:cs typeface="Arial Unicode MS" pitchFamily="34" charset="-128"/>
              </a:rPr>
              <a:t>	</a:t>
            </a:r>
            <a:r>
              <a:rPr sz="2100" spc="-123">
                <a:latin typeface="Arial Unicode MS" pitchFamily="34" charset="-128"/>
                <a:ea typeface="Arial Unicode MS" pitchFamily="34" charset="-128"/>
                <a:cs typeface="Arial Unicode MS" pitchFamily="34" charset="-128"/>
              </a:rPr>
              <a:t>t</a:t>
            </a:r>
            <a:r>
              <a:rPr sz="2100" spc="26">
                <a:latin typeface="Arial Unicode MS" pitchFamily="34" charset="-128"/>
                <a:ea typeface="Arial Unicode MS" pitchFamily="34" charset="-128"/>
                <a:cs typeface="Arial Unicode MS" pitchFamily="34" charset="-128"/>
              </a:rPr>
              <a:t>o</a:t>
            </a:r>
            <a:r>
              <a:rPr sz="2100">
                <a:latin typeface="Arial Unicode MS" pitchFamily="34" charset="-128"/>
                <a:ea typeface="Arial Unicode MS" pitchFamily="34" charset="-128"/>
                <a:cs typeface="Arial Unicode MS" pitchFamily="34" charset="-128"/>
              </a:rPr>
              <a:t>	</a:t>
            </a:r>
            <a:r>
              <a:rPr sz="2100" spc="-105">
                <a:latin typeface="Arial Unicode MS" pitchFamily="34" charset="-128"/>
                <a:ea typeface="Arial Unicode MS" pitchFamily="34" charset="-128"/>
                <a:cs typeface="Arial Unicode MS" pitchFamily="34" charset="-128"/>
              </a:rPr>
              <a:t>t</a:t>
            </a:r>
            <a:r>
              <a:rPr sz="2100" spc="-188">
                <a:latin typeface="Arial Unicode MS" pitchFamily="34" charset="-128"/>
                <a:ea typeface="Arial Unicode MS" pitchFamily="34" charset="-128"/>
                <a:cs typeface="Arial Unicode MS" pitchFamily="34" charset="-128"/>
              </a:rPr>
              <a:t>a</a:t>
            </a:r>
            <a:r>
              <a:rPr sz="2100">
                <a:latin typeface="Arial Unicode MS" pitchFamily="34" charset="-128"/>
                <a:ea typeface="Arial Unicode MS" pitchFamily="34" charset="-128"/>
                <a:cs typeface="Arial Unicode MS" pitchFamily="34" charset="-128"/>
              </a:rPr>
              <a:t>x</a:t>
            </a:r>
            <a:r>
              <a:rPr sz="2100" spc="-118">
                <a:latin typeface="Arial Unicode MS" pitchFamily="34" charset="-128"/>
                <a:ea typeface="Arial Unicode MS" pitchFamily="34" charset="-128"/>
                <a:cs typeface="Arial Unicode MS" pitchFamily="34" charset="-128"/>
              </a:rPr>
              <a:t>i</a:t>
            </a:r>
            <a:r>
              <a:rPr sz="2100" spc="-83">
                <a:latin typeface="Arial Unicode MS" pitchFamily="34" charset="-128"/>
                <a:ea typeface="Arial Unicode MS" pitchFamily="34" charset="-128"/>
                <a:cs typeface="Arial Unicode MS" pitchFamily="34" charset="-128"/>
              </a:rPr>
              <a:t>n</a:t>
            </a:r>
            <a:r>
              <a:rPr sz="2100" spc="-131">
                <a:latin typeface="Arial Unicode MS" pitchFamily="34" charset="-128"/>
                <a:ea typeface="Arial Unicode MS" pitchFamily="34" charset="-128"/>
                <a:cs typeface="Arial Unicode MS" pitchFamily="34" charset="-128"/>
              </a:rPr>
              <a:t>g</a:t>
            </a:r>
            <a:r>
              <a:rPr sz="2100">
                <a:latin typeface="Arial Unicode MS" pitchFamily="34" charset="-128"/>
                <a:ea typeface="Arial Unicode MS" pitchFamily="34" charset="-128"/>
                <a:cs typeface="Arial Unicode MS" pitchFamily="34" charset="-128"/>
              </a:rPr>
              <a:t>	</a:t>
            </a:r>
            <a:r>
              <a:rPr sz="2100" spc="22">
                <a:latin typeface="Arial Unicode MS" pitchFamily="34" charset="-128"/>
                <a:ea typeface="Arial Unicode MS" pitchFamily="34" charset="-128"/>
                <a:cs typeface="Arial Unicode MS" pitchFamily="34" charset="-128"/>
              </a:rPr>
              <a:t>o</a:t>
            </a:r>
            <a:r>
              <a:rPr sz="2100" spc="-210">
                <a:latin typeface="Arial Unicode MS" pitchFamily="34" charset="-128"/>
                <a:ea typeface="Arial Unicode MS" pitchFamily="34" charset="-128"/>
                <a:cs typeface="Arial Unicode MS" pitchFamily="34" charset="-128"/>
              </a:rPr>
              <a:t>f</a:t>
            </a:r>
            <a:r>
              <a:rPr sz="2100">
                <a:latin typeface="Arial Unicode MS" pitchFamily="34" charset="-128"/>
                <a:ea typeface="Arial Unicode MS" pitchFamily="34" charset="-128"/>
                <a:cs typeface="Arial Unicode MS" pitchFamily="34" charset="-128"/>
              </a:rPr>
              <a:t>	</a:t>
            </a:r>
            <a:r>
              <a:rPr sz="2100" spc="-83">
                <a:latin typeface="Arial Unicode MS" pitchFamily="34" charset="-128"/>
                <a:ea typeface="Arial Unicode MS" pitchFamily="34" charset="-128"/>
                <a:cs typeface="Arial Unicode MS" pitchFamily="34" charset="-128"/>
              </a:rPr>
              <a:t>un</a:t>
            </a:r>
            <a:r>
              <a:rPr sz="2100" spc="-118">
                <a:latin typeface="Arial Unicode MS" pitchFamily="34" charset="-128"/>
                <a:ea typeface="Arial Unicode MS" pitchFamily="34" charset="-128"/>
                <a:cs typeface="Arial Unicode MS" pitchFamily="34" charset="-128"/>
              </a:rPr>
              <a:t>i</a:t>
            </a:r>
            <a:r>
              <a:rPr sz="2100" spc="-123">
                <a:latin typeface="Arial Unicode MS" pitchFamily="34" charset="-128"/>
                <a:ea typeface="Arial Unicode MS" pitchFamily="34" charset="-128"/>
                <a:cs typeface="Arial Unicode MS" pitchFamily="34" charset="-128"/>
              </a:rPr>
              <a:t>t</a:t>
            </a:r>
            <a:r>
              <a:rPr sz="2100" spc="-35">
                <a:latin typeface="Arial Unicode MS" pitchFamily="34" charset="-128"/>
                <a:ea typeface="Arial Unicode MS" pitchFamily="34" charset="-128"/>
                <a:cs typeface="Arial Unicode MS" pitchFamily="34" charset="-128"/>
              </a:rPr>
              <a:t>s</a:t>
            </a:r>
            <a:r>
              <a:rPr sz="2100">
                <a:latin typeface="Arial Unicode MS" pitchFamily="34" charset="-128"/>
                <a:ea typeface="Arial Unicode MS" pitchFamily="34" charset="-128"/>
                <a:cs typeface="Arial Unicode MS" pitchFamily="34" charset="-128"/>
              </a:rPr>
              <a:t>	</a:t>
            </a:r>
            <a:r>
              <a:rPr sz="2100" spc="22">
                <a:latin typeface="Arial Unicode MS" pitchFamily="34" charset="-128"/>
                <a:ea typeface="Arial Unicode MS" pitchFamily="34" charset="-128"/>
                <a:cs typeface="Arial Unicode MS" pitchFamily="34" charset="-128"/>
              </a:rPr>
              <a:t>o</a:t>
            </a:r>
            <a:r>
              <a:rPr sz="2100" spc="-210">
                <a:latin typeface="Arial Unicode MS" pitchFamily="34" charset="-128"/>
                <a:ea typeface="Arial Unicode MS" pitchFamily="34" charset="-128"/>
                <a:cs typeface="Arial Unicode MS" pitchFamily="34" charset="-128"/>
              </a:rPr>
              <a:t>f</a:t>
            </a:r>
            <a:r>
              <a:rPr sz="2100">
                <a:latin typeface="Arial Unicode MS" pitchFamily="34" charset="-128"/>
                <a:ea typeface="Arial Unicode MS" pitchFamily="34" charset="-128"/>
                <a:cs typeface="Arial Unicode MS" pitchFamily="34" charset="-128"/>
              </a:rPr>
              <a:t>	</a:t>
            </a:r>
            <a:r>
              <a:rPr sz="2100" spc="-127">
                <a:latin typeface="Arial Unicode MS" pitchFamily="34" charset="-128"/>
                <a:ea typeface="Arial Unicode MS" pitchFamily="34" charset="-128"/>
                <a:cs typeface="Arial Unicode MS" pitchFamily="34" charset="-128"/>
              </a:rPr>
              <a:t>m</a:t>
            </a:r>
            <a:r>
              <a:rPr sz="2100" spc="-83">
                <a:latin typeface="Arial Unicode MS" pitchFamily="34" charset="-128"/>
                <a:ea typeface="Arial Unicode MS" pitchFamily="34" charset="-128"/>
                <a:cs typeface="Arial Unicode MS" pitchFamily="34" charset="-128"/>
              </a:rPr>
              <a:t>u</a:t>
            </a:r>
            <a:r>
              <a:rPr sz="2100" spc="-123">
                <a:latin typeface="Arial Unicode MS" pitchFamily="34" charset="-128"/>
                <a:ea typeface="Arial Unicode MS" pitchFamily="34" charset="-128"/>
                <a:cs typeface="Arial Unicode MS" pitchFamily="34" charset="-128"/>
              </a:rPr>
              <a:t>t</a:t>
            </a:r>
            <a:r>
              <a:rPr sz="2100" spc="-83">
                <a:latin typeface="Arial Unicode MS" pitchFamily="34" charset="-128"/>
                <a:ea typeface="Arial Unicode MS" pitchFamily="34" charset="-128"/>
                <a:cs typeface="Arial Unicode MS" pitchFamily="34" charset="-128"/>
              </a:rPr>
              <a:t>u</a:t>
            </a:r>
            <a:r>
              <a:rPr sz="2100" spc="-171">
                <a:latin typeface="Arial Unicode MS" pitchFamily="34" charset="-128"/>
                <a:ea typeface="Arial Unicode MS" pitchFamily="34" charset="-128"/>
                <a:cs typeface="Arial Unicode MS" pitchFamily="34" charset="-128"/>
              </a:rPr>
              <a:t>a</a:t>
            </a:r>
            <a:r>
              <a:rPr sz="2100" spc="-136">
                <a:latin typeface="Arial Unicode MS" pitchFamily="34" charset="-128"/>
                <a:ea typeface="Arial Unicode MS" pitchFamily="34" charset="-128"/>
                <a:cs typeface="Arial Unicode MS" pitchFamily="34" charset="-128"/>
              </a:rPr>
              <a:t>l</a:t>
            </a:r>
            <a:r>
              <a:rPr sz="2100">
                <a:latin typeface="Arial Unicode MS" pitchFamily="34" charset="-128"/>
                <a:ea typeface="Arial Unicode MS" pitchFamily="34" charset="-128"/>
                <a:cs typeface="Arial Unicode MS" pitchFamily="34" charset="-128"/>
              </a:rPr>
              <a:t>	</a:t>
            </a:r>
            <a:r>
              <a:rPr sz="2100" spc="-228">
                <a:latin typeface="Arial Unicode MS" pitchFamily="34" charset="-128"/>
                <a:ea typeface="Arial Unicode MS" pitchFamily="34" charset="-128"/>
                <a:cs typeface="Arial Unicode MS" pitchFamily="34" charset="-128"/>
              </a:rPr>
              <a:t>f</a:t>
            </a:r>
            <a:r>
              <a:rPr sz="2100" spc="-83">
                <a:latin typeface="Arial Unicode MS" pitchFamily="34" charset="-128"/>
                <a:ea typeface="Arial Unicode MS" pitchFamily="34" charset="-128"/>
                <a:cs typeface="Arial Unicode MS" pitchFamily="34" charset="-128"/>
              </a:rPr>
              <a:t>u</a:t>
            </a:r>
            <a:r>
              <a:rPr sz="2100" spc="-66">
                <a:latin typeface="Arial Unicode MS" pitchFamily="34" charset="-128"/>
                <a:ea typeface="Arial Unicode MS" pitchFamily="34" charset="-128"/>
                <a:cs typeface="Arial Unicode MS" pitchFamily="34" charset="-128"/>
              </a:rPr>
              <a:t>n</a:t>
            </a:r>
            <a:r>
              <a:rPr sz="2100" spc="-83">
                <a:latin typeface="Arial Unicode MS" pitchFamily="34" charset="-128"/>
                <a:ea typeface="Arial Unicode MS" pitchFamily="34" charset="-128"/>
                <a:cs typeface="Arial Unicode MS" pitchFamily="34" charset="-128"/>
              </a:rPr>
              <a:t>d</a:t>
            </a:r>
            <a:r>
              <a:rPr sz="2100">
                <a:latin typeface="Arial Unicode MS" pitchFamily="34" charset="-128"/>
                <a:ea typeface="Arial Unicode MS" pitchFamily="34" charset="-128"/>
                <a:cs typeface="Arial Unicode MS" pitchFamily="34" charset="-128"/>
              </a:rPr>
              <a:t>	</a:t>
            </a:r>
            <a:r>
              <a:rPr sz="2100" spc="-100">
                <a:latin typeface="Arial Unicode MS" pitchFamily="34" charset="-128"/>
                <a:ea typeface="Arial Unicode MS" pitchFamily="34" charset="-128"/>
                <a:cs typeface="Arial Unicode MS" pitchFamily="34" charset="-128"/>
              </a:rPr>
              <a:t>p</a:t>
            </a:r>
            <a:r>
              <a:rPr sz="2100" spc="-83">
                <a:latin typeface="Arial Unicode MS" pitchFamily="34" charset="-128"/>
                <a:ea typeface="Arial Unicode MS" pitchFamily="34" charset="-128"/>
                <a:cs typeface="Arial Unicode MS" pitchFamily="34" charset="-128"/>
              </a:rPr>
              <a:t>u</a:t>
            </a:r>
            <a:r>
              <a:rPr sz="2100" spc="-35">
                <a:latin typeface="Arial Unicode MS" pitchFamily="34" charset="-128"/>
                <a:ea typeface="Arial Unicode MS" pitchFamily="34" charset="-128"/>
                <a:cs typeface="Arial Unicode MS" pitchFamily="34" charset="-128"/>
              </a:rPr>
              <a:t>r</a:t>
            </a:r>
            <a:r>
              <a:rPr sz="2100" spc="-118">
                <a:latin typeface="Arial Unicode MS" pitchFamily="34" charset="-128"/>
                <a:ea typeface="Arial Unicode MS" pitchFamily="34" charset="-128"/>
                <a:cs typeface="Arial Unicode MS" pitchFamily="34" charset="-128"/>
              </a:rPr>
              <a:t>c</a:t>
            </a:r>
            <a:r>
              <a:rPr sz="2100" spc="-66">
                <a:latin typeface="Arial Unicode MS" pitchFamily="34" charset="-128"/>
                <a:ea typeface="Arial Unicode MS" pitchFamily="34" charset="-128"/>
                <a:cs typeface="Arial Unicode MS" pitchFamily="34" charset="-128"/>
              </a:rPr>
              <a:t>h</a:t>
            </a:r>
            <a:r>
              <a:rPr sz="2100" spc="-188">
                <a:latin typeface="Arial Unicode MS" pitchFamily="34" charset="-128"/>
                <a:ea typeface="Arial Unicode MS" pitchFamily="34" charset="-128"/>
                <a:cs typeface="Arial Unicode MS" pitchFamily="34" charset="-128"/>
              </a:rPr>
              <a:t>a</a:t>
            </a:r>
            <a:r>
              <a:rPr sz="2100" spc="-44">
                <a:latin typeface="Arial Unicode MS" pitchFamily="34" charset="-128"/>
                <a:ea typeface="Arial Unicode MS" pitchFamily="34" charset="-128"/>
                <a:cs typeface="Arial Unicode MS" pitchFamily="34" charset="-128"/>
              </a:rPr>
              <a:t>s</a:t>
            </a:r>
            <a:r>
              <a:rPr sz="2100" spc="-118">
                <a:latin typeface="Arial Unicode MS" pitchFamily="34" charset="-128"/>
                <a:ea typeface="Arial Unicode MS" pitchFamily="34" charset="-128"/>
                <a:cs typeface="Arial Unicode MS" pitchFamily="34" charset="-128"/>
              </a:rPr>
              <a:t>e</a:t>
            </a:r>
            <a:r>
              <a:rPr sz="2100" spc="-83">
                <a:latin typeface="Arial Unicode MS" pitchFamily="34" charset="-128"/>
                <a:ea typeface="Arial Unicode MS" pitchFamily="34" charset="-128"/>
                <a:cs typeface="Arial Unicode MS" pitchFamily="34" charset="-128"/>
              </a:rPr>
              <a:t>d</a:t>
            </a:r>
            <a:r>
              <a:rPr sz="2100">
                <a:latin typeface="Arial Unicode MS" pitchFamily="34" charset="-128"/>
                <a:ea typeface="Arial Unicode MS" pitchFamily="34" charset="-128"/>
                <a:cs typeface="Arial Unicode MS" pitchFamily="34" charset="-128"/>
              </a:rPr>
              <a:t>	</a:t>
            </a:r>
            <a:r>
              <a:rPr sz="2100" spc="-118">
                <a:latin typeface="Arial Unicode MS" pitchFamily="34" charset="-128"/>
                <a:ea typeface="Arial Unicode MS" pitchFamily="34" charset="-128"/>
                <a:cs typeface="Arial Unicode MS" pitchFamily="34" charset="-128"/>
              </a:rPr>
              <a:t>i</a:t>
            </a:r>
            <a:r>
              <a:rPr sz="2100" spc="-57">
                <a:latin typeface="Arial Unicode MS" pitchFamily="34" charset="-128"/>
                <a:ea typeface="Arial Unicode MS" pitchFamily="34" charset="-128"/>
                <a:cs typeface="Arial Unicode MS" pitchFamily="34" charset="-128"/>
              </a:rPr>
              <a:t>n  </a:t>
            </a:r>
            <a:r>
              <a:rPr sz="2100" spc="-96">
                <a:latin typeface="Arial Unicode MS" pitchFamily="34" charset="-128"/>
                <a:ea typeface="Arial Unicode MS" pitchFamily="34" charset="-128"/>
                <a:cs typeface="Arial Unicode MS" pitchFamily="34" charset="-128"/>
              </a:rPr>
              <a:t>foreign </a:t>
            </a:r>
            <a:r>
              <a:rPr sz="2100" spc="-79">
                <a:latin typeface="Arial Unicode MS" pitchFamily="34" charset="-128"/>
                <a:ea typeface="Arial Unicode MS" pitchFamily="34" charset="-128"/>
                <a:cs typeface="Arial Unicode MS" pitchFamily="34" charset="-128"/>
              </a:rPr>
              <a:t>currency </a:t>
            </a:r>
            <a:r>
              <a:rPr sz="2100" spc="-100">
                <a:latin typeface="Arial Unicode MS" pitchFamily="34" charset="-128"/>
                <a:ea typeface="Arial Unicode MS" pitchFamily="34" charset="-128"/>
                <a:cs typeface="Arial Unicode MS" pitchFamily="34" charset="-128"/>
              </a:rPr>
              <a:t>by </a:t>
            </a:r>
            <a:r>
              <a:rPr sz="2100" spc="-48">
                <a:latin typeface="Arial Unicode MS" pitchFamily="34" charset="-128"/>
                <a:ea typeface="Arial Unicode MS" pitchFamily="34" charset="-128"/>
                <a:cs typeface="Arial Unicode MS" pitchFamily="34" charset="-128"/>
              </a:rPr>
              <a:t>Offshore </a:t>
            </a:r>
            <a:r>
              <a:rPr sz="2100" spc="-83">
                <a:latin typeface="Arial Unicode MS" pitchFamily="34" charset="-128"/>
                <a:ea typeface="Arial Unicode MS" pitchFamily="34" charset="-128"/>
                <a:cs typeface="Arial Unicode MS" pitchFamily="34" charset="-128"/>
              </a:rPr>
              <a:t>Fund </a:t>
            </a:r>
            <a:r>
              <a:rPr sz="2100" spc="-149">
                <a:latin typeface="Arial Unicode MS" pitchFamily="34" charset="-128"/>
                <a:ea typeface="Arial Unicode MS" pitchFamily="34" charset="-128"/>
                <a:cs typeface="Arial Unicode MS" pitchFamily="34" charset="-128"/>
              </a:rPr>
              <a:t>at </a:t>
            </a:r>
            <a:r>
              <a:rPr sz="2100" spc="-175">
                <a:latin typeface="Arial Unicode MS" pitchFamily="34" charset="-128"/>
                <a:ea typeface="Arial Unicode MS" pitchFamily="34" charset="-128"/>
                <a:cs typeface="Arial Unicode MS" pitchFamily="34" charset="-128"/>
              </a:rPr>
              <a:t>a </a:t>
            </a:r>
            <a:r>
              <a:rPr sz="2100" spc="-79">
                <a:latin typeface="Arial Unicode MS" pitchFamily="34" charset="-128"/>
                <a:ea typeface="Arial Unicode MS" pitchFamily="34" charset="-128"/>
                <a:cs typeface="Arial Unicode MS" pitchFamily="34" charset="-128"/>
              </a:rPr>
              <a:t>concessional </a:t>
            </a:r>
            <a:r>
              <a:rPr sz="2100" spc="-96">
                <a:latin typeface="Arial Unicode MS" pitchFamily="34" charset="-128"/>
                <a:ea typeface="Arial Unicode MS" pitchFamily="34" charset="-128"/>
                <a:cs typeface="Arial Unicode MS" pitchFamily="34" charset="-128"/>
              </a:rPr>
              <a:t>rate of</a:t>
            </a:r>
            <a:r>
              <a:rPr sz="2100" spc="324">
                <a:latin typeface="Arial Unicode MS" pitchFamily="34" charset="-128"/>
                <a:ea typeface="Arial Unicode MS" pitchFamily="34" charset="-128"/>
                <a:cs typeface="Arial Unicode MS" pitchFamily="34" charset="-128"/>
              </a:rPr>
              <a:t> </a:t>
            </a:r>
            <a:r>
              <a:rPr sz="2100" spc="-92">
                <a:latin typeface="Arial Unicode MS" pitchFamily="34" charset="-128"/>
                <a:ea typeface="Arial Unicode MS" pitchFamily="34" charset="-128"/>
                <a:cs typeface="Arial Unicode MS" pitchFamily="34" charset="-128"/>
              </a:rPr>
              <a:t>10%,;</a:t>
            </a:r>
          </a:p>
          <a:p>
            <a:pPr marL="334503" marR="26716" indent="-239328" algn="just">
              <a:spcBef>
                <a:spcPts val="526"/>
              </a:spcBef>
              <a:buSzPct val="75000"/>
              <a:buFont typeface="Georgia"/>
              <a:buChar char=""/>
              <a:tabLst>
                <a:tab pos="335060" algn="l"/>
                <a:tab pos="335616" algn="l"/>
              </a:tabLst>
            </a:pPr>
            <a:r>
              <a:rPr sz="2100" spc="-22">
                <a:latin typeface="Arial Unicode MS" pitchFamily="34" charset="-128"/>
                <a:ea typeface="Arial Unicode MS" pitchFamily="34" charset="-128"/>
                <a:cs typeface="Arial Unicode MS" pitchFamily="34" charset="-128"/>
              </a:rPr>
              <a:t>Option </a:t>
            </a:r>
            <a:r>
              <a:rPr sz="2100" spc="-39">
                <a:latin typeface="Arial Unicode MS" pitchFamily="34" charset="-128"/>
                <a:ea typeface="Arial Unicode MS" pitchFamily="34" charset="-128"/>
                <a:cs typeface="Arial Unicode MS" pitchFamily="34" charset="-128"/>
              </a:rPr>
              <a:t>to </a:t>
            </a:r>
            <a:r>
              <a:rPr sz="2100" spc="-105">
                <a:latin typeface="Arial Unicode MS" pitchFamily="34" charset="-128"/>
                <a:ea typeface="Arial Unicode MS" pitchFamily="34" charset="-128"/>
                <a:cs typeface="Arial Unicode MS" pitchFamily="34" charset="-128"/>
              </a:rPr>
              <a:t>select </a:t>
            </a:r>
            <a:r>
              <a:rPr sz="2100" spc="-44">
                <a:latin typeface="Arial Unicode MS" pitchFamily="34" charset="-128"/>
                <a:ea typeface="Arial Unicode MS" pitchFamily="34" charset="-128"/>
                <a:cs typeface="Arial Unicode MS" pitchFamily="34" charset="-128"/>
              </a:rPr>
              <a:t>“SOP” </a:t>
            </a:r>
            <a:r>
              <a:rPr sz="2100" spc="-114">
                <a:latin typeface="Arial Unicode MS" pitchFamily="34" charset="-128"/>
                <a:ea typeface="Arial Unicode MS" pitchFamily="34" charset="-128"/>
                <a:cs typeface="Arial Unicode MS" pitchFamily="34" charset="-128"/>
              </a:rPr>
              <a:t>added </a:t>
            </a:r>
            <a:r>
              <a:rPr sz="2100" spc="-100">
                <a:latin typeface="Arial Unicode MS" pitchFamily="34" charset="-128"/>
                <a:ea typeface="Arial Unicode MS" pitchFamily="34" charset="-128"/>
                <a:cs typeface="Arial Unicode MS" pitchFamily="34" charset="-128"/>
              </a:rPr>
              <a:t>in </a:t>
            </a:r>
            <a:r>
              <a:rPr sz="2100" spc="-18">
                <a:latin typeface="Arial Unicode MS" pitchFamily="34" charset="-128"/>
                <a:ea typeface="Arial Unicode MS" pitchFamily="34" charset="-128"/>
                <a:cs typeface="Arial Unicode MS" pitchFamily="34" charset="-128"/>
              </a:rPr>
              <a:t>ITR-5 </a:t>
            </a:r>
            <a:r>
              <a:rPr sz="2100" spc="-118">
                <a:latin typeface="Arial Unicode MS" pitchFamily="34" charset="-128"/>
                <a:ea typeface="Arial Unicode MS" pitchFamily="34" charset="-128"/>
                <a:cs typeface="Arial Unicode MS" pitchFamily="34" charset="-128"/>
              </a:rPr>
              <a:t>and </a:t>
            </a:r>
            <a:r>
              <a:rPr sz="2100" spc="-22">
                <a:latin typeface="Arial Unicode MS" pitchFamily="34" charset="-128"/>
                <a:ea typeface="Arial Unicode MS" pitchFamily="34" charset="-128"/>
                <a:cs typeface="Arial Unicode MS" pitchFamily="34" charset="-128"/>
              </a:rPr>
              <a:t>ITR-6 </a:t>
            </a:r>
            <a:r>
              <a:rPr sz="2100" spc="-48">
                <a:latin typeface="Arial Unicode MS" pitchFamily="34" charset="-128"/>
                <a:ea typeface="Arial Unicode MS" pitchFamily="34" charset="-128"/>
                <a:cs typeface="Arial Unicode MS" pitchFamily="34" charset="-128"/>
              </a:rPr>
              <a:t>to </a:t>
            </a:r>
            <a:r>
              <a:rPr sz="2100" spc="-53">
                <a:latin typeface="Arial Unicode MS" pitchFamily="34" charset="-128"/>
                <a:ea typeface="Arial Unicode MS" pitchFamily="34" charset="-128"/>
                <a:cs typeface="Arial Unicode MS" pitchFamily="34" charset="-128"/>
              </a:rPr>
              <a:t>report </a:t>
            </a:r>
            <a:r>
              <a:rPr sz="2100" spc="-100">
                <a:latin typeface="Arial Unicode MS" pitchFamily="34" charset="-128"/>
                <a:ea typeface="Arial Unicode MS" pitchFamily="34" charset="-128"/>
                <a:cs typeface="Arial Unicode MS" pitchFamily="34" charset="-128"/>
              </a:rPr>
              <a:t>the </a:t>
            </a:r>
            <a:r>
              <a:rPr sz="2100" spc="-66">
                <a:latin typeface="Arial Unicode MS" pitchFamily="34" charset="-128"/>
                <a:ea typeface="Arial Unicode MS" pitchFamily="34" charset="-128"/>
                <a:cs typeface="Arial Unicode MS" pitchFamily="34" charset="-128"/>
              </a:rPr>
              <a:t>property  </a:t>
            </a:r>
            <a:r>
              <a:rPr sz="2100" spc="-118">
                <a:latin typeface="Arial Unicode MS" pitchFamily="34" charset="-128"/>
                <a:ea typeface="Arial Unicode MS" pitchFamily="34" charset="-128"/>
                <a:cs typeface="Arial Unicode MS" pitchFamily="34" charset="-128"/>
              </a:rPr>
              <a:t>value </a:t>
            </a:r>
            <a:r>
              <a:rPr sz="2100" spc="-100">
                <a:latin typeface="Arial Unicode MS" pitchFamily="34" charset="-128"/>
                <a:ea typeface="Arial Unicode MS" pitchFamily="34" charset="-128"/>
                <a:cs typeface="Arial Unicode MS" pitchFamily="34" charset="-128"/>
              </a:rPr>
              <a:t>as</a:t>
            </a:r>
            <a:r>
              <a:rPr sz="2100" spc="-179">
                <a:latin typeface="Arial Unicode MS" pitchFamily="34" charset="-128"/>
                <a:ea typeface="Arial Unicode MS" pitchFamily="34" charset="-128"/>
                <a:cs typeface="Arial Unicode MS" pitchFamily="34" charset="-128"/>
              </a:rPr>
              <a:t> </a:t>
            </a:r>
            <a:r>
              <a:rPr sz="2100" spc="-96">
                <a:latin typeface="Arial Unicode MS" pitchFamily="34" charset="-128"/>
                <a:ea typeface="Arial Unicode MS" pitchFamily="34" charset="-128"/>
                <a:cs typeface="Arial Unicode MS" pitchFamily="34" charset="-128"/>
              </a:rPr>
              <a:t>“NIL”;</a:t>
            </a:r>
          </a:p>
          <a:p>
            <a:pPr marL="334503" indent="-239328" algn="just">
              <a:spcBef>
                <a:spcPts val="508"/>
              </a:spcBef>
              <a:buSzPct val="75000"/>
              <a:buFont typeface="Georgia"/>
              <a:buChar char=""/>
              <a:tabLst>
                <a:tab pos="335060" algn="l"/>
                <a:tab pos="335616" algn="l"/>
              </a:tabLst>
            </a:pPr>
            <a:r>
              <a:rPr sz="2100" spc="-61">
                <a:latin typeface="Arial Unicode MS" pitchFamily="34" charset="-128"/>
                <a:ea typeface="Arial Unicode MS" pitchFamily="34" charset="-128"/>
                <a:cs typeface="Arial Unicode MS" pitchFamily="34" charset="-128"/>
              </a:rPr>
              <a:t>Reporting </a:t>
            </a:r>
            <a:r>
              <a:rPr sz="2100" spc="-96">
                <a:latin typeface="Arial Unicode MS" pitchFamily="34" charset="-128"/>
                <a:ea typeface="Arial Unicode MS" pitchFamily="34" charset="-128"/>
                <a:cs typeface="Arial Unicode MS" pitchFamily="34" charset="-128"/>
              </a:rPr>
              <a:t>of </a:t>
            </a:r>
            <a:r>
              <a:rPr sz="2100" spc="-100">
                <a:latin typeface="Arial Unicode MS" pitchFamily="34" charset="-128"/>
                <a:ea typeface="Arial Unicode MS" pitchFamily="34" charset="-128"/>
                <a:cs typeface="Arial Unicode MS" pitchFamily="34" charset="-128"/>
              </a:rPr>
              <a:t>disallowance </a:t>
            </a:r>
            <a:r>
              <a:rPr sz="2100" spc="-66">
                <a:latin typeface="Arial Unicode MS" pitchFamily="34" charset="-128"/>
                <a:ea typeface="Arial Unicode MS" pitchFamily="34" charset="-128"/>
                <a:cs typeface="Arial Unicode MS" pitchFamily="34" charset="-128"/>
              </a:rPr>
              <a:t>under </a:t>
            </a:r>
            <a:r>
              <a:rPr sz="2100" spc="-79">
                <a:latin typeface="Arial Unicode MS" pitchFamily="34" charset="-128"/>
                <a:ea typeface="Arial Unicode MS" pitchFamily="34" charset="-128"/>
                <a:cs typeface="Arial Unicode MS" pitchFamily="34" charset="-128"/>
              </a:rPr>
              <a:t>Section </a:t>
            </a:r>
            <a:r>
              <a:rPr sz="2100" spc="-88">
                <a:latin typeface="Arial Unicode MS" pitchFamily="34" charset="-128"/>
                <a:ea typeface="Arial Unicode MS" pitchFamily="34" charset="-128"/>
                <a:cs typeface="Arial Unicode MS" pitchFamily="34" charset="-128"/>
              </a:rPr>
              <a:t>40(ba) </a:t>
            </a:r>
            <a:r>
              <a:rPr sz="2100" spc="-66">
                <a:latin typeface="Arial Unicode MS" pitchFamily="34" charset="-128"/>
                <a:ea typeface="Arial Unicode MS" pitchFamily="34" charset="-128"/>
                <a:cs typeface="Arial Unicode MS" pitchFamily="34" charset="-128"/>
              </a:rPr>
              <a:t>for</a:t>
            </a:r>
            <a:r>
              <a:rPr sz="2100" spc="-123">
                <a:latin typeface="Arial Unicode MS" pitchFamily="34" charset="-128"/>
                <a:ea typeface="Arial Unicode MS" pitchFamily="34" charset="-128"/>
                <a:cs typeface="Arial Unicode MS" pitchFamily="34" charset="-128"/>
              </a:rPr>
              <a:t> </a:t>
            </a:r>
            <a:r>
              <a:rPr sz="2100" spc="-22">
                <a:latin typeface="Arial Unicode MS" pitchFamily="34" charset="-128"/>
                <a:ea typeface="Arial Unicode MS" pitchFamily="34" charset="-128"/>
                <a:cs typeface="Arial Unicode MS" pitchFamily="34" charset="-128"/>
              </a:rPr>
              <a:t>AOP;</a:t>
            </a:r>
            <a:endParaRPr sz="2100">
              <a:latin typeface="Arial Unicode MS" pitchFamily="34" charset="-128"/>
              <a:ea typeface="Arial Unicode MS" pitchFamily="34" charset="-128"/>
              <a:cs typeface="Arial Unicode MS" pitchFamily="34" charset="-128"/>
            </a:endParaRPr>
          </a:p>
        </p:txBody>
      </p:sp>
      <p:sp>
        <p:nvSpPr>
          <p:cNvPr id="7" name="Rectangle 6"/>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75506"/>
          </a:xfrm>
        </p:spPr>
        <p:txBody>
          <a:bodyPr>
            <a:normAutofit/>
          </a:bodyPr>
          <a:lstStyle/>
          <a:p>
            <a:pPr algn="ctr"/>
            <a:r>
              <a:rPr lang="en-IN" sz="3600" b="1" dirty="0">
                <a:latin typeface="Arial Unicode MS" pitchFamily="34" charset="-128"/>
                <a:ea typeface="Arial Unicode MS" pitchFamily="34" charset="-128"/>
                <a:cs typeface="Arial Unicode MS" pitchFamily="34" charset="-128"/>
              </a:rPr>
              <a:t>Changes in ITR 7</a:t>
            </a:r>
            <a:endParaRPr lang="en-US" sz="3600" b="1" dirty="0">
              <a:latin typeface="Arial Unicode MS" pitchFamily="34" charset="-128"/>
              <a:ea typeface="Arial Unicode MS" pitchFamily="34" charset="-128"/>
              <a:cs typeface="Arial Unicode MS" pitchFamily="34" charset="-128"/>
            </a:endParaRPr>
          </a:p>
        </p:txBody>
      </p:sp>
      <p:graphicFrame>
        <p:nvGraphicFramePr>
          <p:cNvPr id="4" name="Content Placeholder 3"/>
          <p:cNvGraphicFramePr>
            <a:graphicFrameLocks noGrp="1"/>
          </p:cNvGraphicFramePr>
          <p:nvPr>
            <p:ph idx="1"/>
          </p:nvPr>
        </p:nvGraphicFramePr>
        <p:xfrm>
          <a:off x="457200" y="1571612"/>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xfrm>
            <a:off x="540544" y="304800"/>
            <a:ext cx="8062912" cy="565239"/>
          </a:xfrm>
          <a:prstGeom prst="rect">
            <a:avLst/>
          </a:prstGeom>
        </p:spPr>
        <p:txBody>
          <a:bodyPr vert="horz" wrap="square" lIns="0" tIns="11132" rIns="0" bIns="0" rtlCol="0">
            <a:spAutoFit/>
          </a:bodyPr>
          <a:lstStyle/>
          <a:p>
            <a:pPr marL="75695" algn="ctr">
              <a:spcBef>
                <a:spcPts val="88"/>
              </a:spcBef>
              <a:tabLst>
                <a:tab pos="332277" algn="l"/>
              </a:tabLst>
            </a:pPr>
            <a:r>
              <a:rPr sz="3600" b="1" spc="-2025" dirty="0">
                <a:latin typeface="Arial Unicode MS" pitchFamily="34" charset="-128"/>
                <a:ea typeface="Arial Unicode MS" pitchFamily="34" charset="-128"/>
                <a:cs typeface="Arial Unicode MS" pitchFamily="34" charset="-128"/>
              </a:rPr>
              <a:t>B	</a:t>
            </a:r>
            <a:r>
              <a:rPr sz="3600" b="1" spc="-4" dirty="0">
                <a:latin typeface="Arial Unicode MS" pitchFamily="34" charset="-128"/>
                <a:ea typeface="Arial Unicode MS" pitchFamily="34" charset="-128"/>
                <a:cs typeface="Arial Unicode MS" pitchFamily="34" charset="-128"/>
              </a:rPr>
              <a:t>ank Account </a:t>
            </a:r>
            <a:r>
              <a:rPr sz="3600" b="1" dirty="0">
                <a:latin typeface="Arial Unicode MS" pitchFamily="34" charset="-128"/>
                <a:ea typeface="Arial Unicode MS" pitchFamily="34" charset="-128"/>
                <a:cs typeface="Arial Unicode MS" pitchFamily="34" charset="-128"/>
              </a:rPr>
              <a:t>for </a:t>
            </a:r>
            <a:r>
              <a:rPr sz="3600" b="1" spc="-9" dirty="0">
                <a:latin typeface="Arial Unicode MS" pitchFamily="34" charset="-128"/>
                <a:ea typeface="Arial Unicode MS" pitchFamily="34" charset="-128"/>
                <a:cs typeface="Arial Unicode MS" pitchFamily="34" charset="-128"/>
              </a:rPr>
              <a:t>Refund</a:t>
            </a:r>
            <a:r>
              <a:rPr sz="3600" b="1" spc="18" dirty="0">
                <a:latin typeface="Arial Unicode MS" pitchFamily="34" charset="-128"/>
                <a:ea typeface="Arial Unicode MS" pitchFamily="34" charset="-128"/>
                <a:cs typeface="Arial Unicode MS" pitchFamily="34" charset="-128"/>
              </a:rPr>
              <a:t> </a:t>
            </a:r>
            <a:r>
              <a:rPr sz="3600" b="1" spc="-4" dirty="0">
                <a:latin typeface="Arial Unicode MS" pitchFamily="34" charset="-128"/>
                <a:ea typeface="Arial Unicode MS" pitchFamily="34" charset="-128"/>
                <a:cs typeface="Arial Unicode MS" pitchFamily="34" charset="-128"/>
              </a:rPr>
              <a:t>[ITR1-ITR7]</a:t>
            </a:r>
          </a:p>
        </p:txBody>
      </p:sp>
      <p:sp>
        <p:nvSpPr>
          <p:cNvPr id="3" name="object 3"/>
          <p:cNvSpPr txBox="1"/>
          <p:nvPr/>
        </p:nvSpPr>
        <p:spPr>
          <a:xfrm>
            <a:off x="1219200" y="1143000"/>
            <a:ext cx="6781800" cy="319017"/>
          </a:xfrm>
          <a:prstGeom prst="rect">
            <a:avLst/>
          </a:prstGeom>
        </p:spPr>
        <p:txBody>
          <a:bodyPr vert="horz" wrap="square" lIns="0" tIns="11132" rIns="0" bIns="0" rtlCol="0">
            <a:spAutoFit/>
          </a:bodyPr>
          <a:lstStyle/>
          <a:p>
            <a:pPr marL="11132">
              <a:spcBef>
                <a:spcPts val="88"/>
              </a:spcBef>
            </a:pPr>
            <a:r>
              <a:rPr sz="2000" spc="-9" dirty="0">
                <a:latin typeface="Arial"/>
                <a:cs typeface="Arial"/>
              </a:rPr>
              <a:t>Separate </a:t>
            </a:r>
            <a:r>
              <a:rPr sz="2000" spc="-4" dirty="0">
                <a:latin typeface="Arial"/>
                <a:cs typeface="Arial"/>
              </a:rPr>
              <a:t>Disclosure for </a:t>
            </a:r>
            <a:r>
              <a:rPr sz="2000" spc="-9" dirty="0">
                <a:latin typeface="Arial"/>
                <a:cs typeface="Arial"/>
              </a:rPr>
              <a:t>Bank </a:t>
            </a:r>
            <a:r>
              <a:rPr sz="2000" spc="-4" dirty="0">
                <a:latin typeface="Arial"/>
                <a:cs typeface="Arial"/>
              </a:rPr>
              <a:t>Account in case </a:t>
            </a:r>
            <a:r>
              <a:rPr sz="2000" dirty="0">
                <a:latin typeface="Arial"/>
                <a:cs typeface="Arial"/>
              </a:rPr>
              <a:t>of</a:t>
            </a:r>
            <a:r>
              <a:rPr sz="2000" spc="-4" dirty="0">
                <a:latin typeface="Arial"/>
                <a:cs typeface="Arial"/>
              </a:rPr>
              <a:t> NRI</a:t>
            </a:r>
            <a:endParaRPr sz="2000">
              <a:latin typeface="Arial"/>
              <a:cs typeface="Arial"/>
            </a:endParaRPr>
          </a:p>
        </p:txBody>
      </p:sp>
      <p:grpSp>
        <p:nvGrpSpPr>
          <p:cNvPr id="4" name="object 4"/>
          <p:cNvGrpSpPr/>
          <p:nvPr/>
        </p:nvGrpSpPr>
        <p:grpSpPr>
          <a:xfrm>
            <a:off x="665927" y="323380"/>
            <a:ext cx="7944673" cy="6206749"/>
            <a:chOff x="778764" y="356616"/>
            <a:chExt cx="9290854" cy="6844665"/>
          </a:xfrm>
        </p:grpSpPr>
        <p:sp>
          <p:nvSpPr>
            <p:cNvPr id="5" name="object 5"/>
            <p:cNvSpPr/>
            <p:nvPr/>
          </p:nvSpPr>
          <p:spPr>
            <a:xfrm>
              <a:off x="891116" y="1969687"/>
              <a:ext cx="9178502" cy="4962948"/>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121"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256506"/>
          </a:xfrm>
        </p:spPr>
        <p:txBody>
          <a:bodyPr/>
          <a:lstStyle/>
          <a:p>
            <a:r>
              <a:rPr lang="en-IN" b="1" dirty="0"/>
              <a:t>Who are exempted from E-filing?</a:t>
            </a:r>
            <a:endParaRPr lang="en-US" b="1" dirty="0"/>
          </a:p>
        </p:txBody>
      </p:sp>
      <p:graphicFrame>
        <p:nvGraphicFramePr>
          <p:cNvPr id="4" name="Content Placeholder 3"/>
          <p:cNvGraphicFramePr>
            <a:graphicFrameLocks noGrp="1"/>
          </p:cNvGraphicFramePr>
          <p:nvPr>
            <p:ph idx="1"/>
          </p:nvPr>
        </p:nvGraphicFramePr>
        <p:xfrm>
          <a:off x="457200" y="1600200"/>
          <a:ext cx="7086600" cy="381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Senior Citizen.jpg"/>
          <p:cNvPicPr>
            <a:picLocks noChangeAspect="1"/>
          </p:cNvPicPr>
          <p:nvPr/>
        </p:nvPicPr>
        <p:blipFill>
          <a:blip r:embed="rId7">
            <a:clrChange>
              <a:clrFrom>
                <a:srgbClr val="FFFFFF"/>
              </a:clrFrom>
              <a:clrTo>
                <a:srgbClr val="FFFFFF">
                  <a:alpha val="0"/>
                </a:srgbClr>
              </a:clrTo>
            </a:clrChange>
            <a:lum bright="-2000" contrast="40000"/>
          </a:blip>
          <a:stretch>
            <a:fillRect/>
          </a:stretch>
        </p:blipFill>
        <p:spPr>
          <a:xfrm>
            <a:off x="6715140" y="5000636"/>
            <a:ext cx="2771775" cy="2076450"/>
          </a:xfrm>
          <a:prstGeom prst="rect">
            <a:avLst/>
          </a:prstGeom>
          <a:effectLst>
            <a:outerShdw algn="ctr" rotWithShape="0">
              <a:schemeClr val="bg2"/>
            </a:outerShdw>
          </a:effectLst>
        </p:spPr>
      </p:pic>
      <p:sp>
        <p:nvSpPr>
          <p:cNvPr id="6" name="Rectangle 5"/>
          <p:cNvSpPr/>
          <p:nvPr/>
        </p:nvSpPr>
        <p:spPr>
          <a:xfrm>
            <a:off x="0"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9600" y="304800"/>
            <a:ext cx="7924800" cy="565239"/>
          </a:xfrm>
          <a:prstGeom prst="rect">
            <a:avLst/>
          </a:prstGeom>
        </p:spPr>
        <p:txBody>
          <a:bodyPr vert="horz" wrap="square" lIns="0" tIns="11132" rIns="0" bIns="0" rtlCol="0">
            <a:spAutoFit/>
          </a:bodyPr>
          <a:lstStyle/>
          <a:p>
            <a:pPr marL="11132" algn="ctr">
              <a:spcBef>
                <a:spcPts val="88"/>
              </a:spcBef>
            </a:pPr>
            <a:r>
              <a:rPr sz="3600" b="1" spc="-692"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Changes in Acknowledgement-</a:t>
            </a:r>
            <a:r>
              <a:rPr sz="3600" b="1" spc="-167"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ITRV</a:t>
            </a:r>
          </a:p>
        </p:txBody>
      </p:sp>
      <p:sp>
        <p:nvSpPr>
          <p:cNvPr id="3" name="object 3"/>
          <p:cNvSpPr txBox="1"/>
          <p:nvPr/>
        </p:nvSpPr>
        <p:spPr>
          <a:xfrm>
            <a:off x="838200" y="1066800"/>
            <a:ext cx="7543800" cy="1119236"/>
          </a:xfrm>
          <a:prstGeom prst="rect">
            <a:avLst/>
          </a:prstGeom>
        </p:spPr>
        <p:txBody>
          <a:bodyPr vert="horz" wrap="square" lIns="0" tIns="11132" rIns="0" bIns="0" rtlCol="0">
            <a:spAutoFit/>
          </a:bodyPr>
          <a:lstStyle/>
          <a:p>
            <a:pPr marL="11132" marR="4453">
              <a:spcBef>
                <a:spcPts val="88"/>
              </a:spcBef>
            </a:pPr>
            <a:r>
              <a:rPr spc="4" dirty="0">
                <a:latin typeface="Arial"/>
                <a:cs typeface="Arial"/>
              </a:rPr>
              <a:t>ITR </a:t>
            </a:r>
            <a:r>
              <a:rPr dirty="0">
                <a:latin typeface="Arial"/>
                <a:cs typeface="Arial"/>
              </a:rPr>
              <a:t>V </a:t>
            </a:r>
            <a:r>
              <a:rPr i="1" spc="-9" dirty="0">
                <a:latin typeface="Arial"/>
                <a:cs typeface="Arial"/>
              </a:rPr>
              <a:t>‘Indian Income </a:t>
            </a:r>
            <a:r>
              <a:rPr i="1" spc="-53" dirty="0">
                <a:latin typeface="Arial"/>
                <a:cs typeface="Arial"/>
              </a:rPr>
              <a:t>Tax </a:t>
            </a:r>
            <a:r>
              <a:rPr i="1" spc="-4" dirty="0">
                <a:latin typeface="Arial"/>
                <a:cs typeface="Arial"/>
              </a:rPr>
              <a:t>Return </a:t>
            </a:r>
            <a:r>
              <a:rPr i="1" spc="-9" dirty="0">
                <a:latin typeface="Arial"/>
                <a:cs typeface="Arial"/>
              </a:rPr>
              <a:t>Verification </a:t>
            </a:r>
            <a:r>
              <a:rPr i="1" spc="-4" dirty="0">
                <a:latin typeface="Arial"/>
                <a:cs typeface="Arial"/>
              </a:rPr>
              <a:t>Form, without </a:t>
            </a:r>
            <a:r>
              <a:rPr i="1" spc="-9" dirty="0">
                <a:latin typeface="Arial"/>
                <a:cs typeface="Arial"/>
              </a:rPr>
              <a:t>any </a:t>
            </a:r>
            <a:r>
              <a:rPr spc="-4" dirty="0">
                <a:latin typeface="Arial"/>
                <a:cs typeface="Arial"/>
              </a:rPr>
              <a:t>data </a:t>
            </a:r>
            <a:r>
              <a:rPr spc="-9" dirty="0">
                <a:latin typeface="Arial"/>
                <a:cs typeface="Arial"/>
              </a:rPr>
              <a:t>of </a:t>
            </a:r>
            <a:r>
              <a:rPr dirty="0">
                <a:latin typeface="Arial"/>
                <a:cs typeface="Arial"/>
              </a:rPr>
              <a:t>the  </a:t>
            </a:r>
            <a:r>
              <a:rPr spc="-4" dirty="0">
                <a:latin typeface="Arial"/>
                <a:cs typeface="Arial"/>
              </a:rPr>
              <a:t>ROI filed in Form </a:t>
            </a:r>
            <a:r>
              <a:rPr dirty="0">
                <a:latin typeface="Arial"/>
                <a:cs typeface="Arial"/>
              </a:rPr>
              <a:t>ITR-1 </a:t>
            </a:r>
            <a:r>
              <a:rPr spc="-4" dirty="0">
                <a:latin typeface="Arial"/>
                <a:cs typeface="Arial"/>
              </a:rPr>
              <a:t>(SAHAJ), </a:t>
            </a:r>
            <a:r>
              <a:rPr dirty="0">
                <a:latin typeface="Arial"/>
                <a:cs typeface="Arial"/>
              </a:rPr>
              <a:t>ITR-2, ITR3, ITR-4 </a:t>
            </a:r>
            <a:r>
              <a:rPr spc="-4" dirty="0">
                <a:latin typeface="Arial"/>
                <a:cs typeface="Arial"/>
              </a:rPr>
              <a:t>(SUGAM), </a:t>
            </a:r>
            <a:r>
              <a:rPr dirty="0">
                <a:latin typeface="Arial"/>
                <a:cs typeface="Arial"/>
              </a:rPr>
              <a:t>ITR-5,</a:t>
            </a:r>
            <a:r>
              <a:rPr spc="-66" dirty="0">
                <a:latin typeface="Arial"/>
                <a:cs typeface="Arial"/>
              </a:rPr>
              <a:t> </a:t>
            </a:r>
            <a:r>
              <a:rPr dirty="0">
                <a:latin typeface="Arial"/>
                <a:cs typeface="Arial"/>
              </a:rPr>
              <a:t>ITR-</a:t>
            </a:r>
            <a:endParaRPr>
              <a:latin typeface="Arial"/>
              <a:cs typeface="Arial"/>
            </a:endParaRPr>
          </a:p>
          <a:p>
            <a:pPr marL="11132"/>
            <a:r>
              <a:rPr spc="-9" dirty="0">
                <a:latin typeface="Arial"/>
                <a:cs typeface="Arial"/>
              </a:rPr>
              <a:t>7. </a:t>
            </a:r>
            <a:r>
              <a:rPr spc="4" dirty="0">
                <a:latin typeface="Arial"/>
                <a:cs typeface="Arial"/>
              </a:rPr>
              <a:t>The </a:t>
            </a:r>
            <a:r>
              <a:rPr spc="-9" dirty="0">
                <a:latin typeface="Arial"/>
                <a:cs typeface="Arial"/>
              </a:rPr>
              <a:t>Acknowledgement </a:t>
            </a:r>
            <a:r>
              <a:rPr spc="-13" dirty="0">
                <a:latin typeface="Arial"/>
                <a:cs typeface="Arial"/>
              </a:rPr>
              <a:t>will </a:t>
            </a:r>
            <a:r>
              <a:rPr spc="-4" dirty="0">
                <a:latin typeface="Arial"/>
                <a:cs typeface="Arial"/>
              </a:rPr>
              <a:t>state that filed </a:t>
            </a:r>
            <a:r>
              <a:rPr spc="-9" dirty="0">
                <a:latin typeface="Arial"/>
                <a:cs typeface="Arial"/>
              </a:rPr>
              <a:t>but </a:t>
            </a:r>
            <a:r>
              <a:rPr spc="-4" dirty="0">
                <a:latin typeface="Arial"/>
                <a:cs typeface="Arial"/>
              </a:rPr>
              <a:t>NOT verified</a:t>
            </a:r>
            <a:r>
              <a:rPr spc="18" dirty="0">
                <a:latin typeface="Arial"/>
                <a:cs typeface="Arial"/>
              </a:rPr>
              <a:t> </a:t>
            </a:r>
            <a:r>
              <a:rPr spc="-4" dirty="0">
                <a:latin typeface="Arial"/>
                <a:cs typeface="Arial"/>
              </a:rPr>
              <a:t>electronically</a:t>
            </a:r>
            <a:endParaRPr>
              <a:latin typeface="Arial"/>
              <a:cs typeface="Arial"/>
            </a:endParaRPr>
          </a:p>
        </p:txBody>
      </p:sp>
      <p:grpSp>
        <p:nvGrpSpPr>
          <p:cNvPr id="4" name="object 4"/>
          <p:cNvGrpSpPr/>
          <p:nvPr/>
        </p:nvGrpSpPr>
        <p:grpSpPr>
          <a:xfrm>
            <a:off x="691013" y="645838"/>
            <a:ext cx="7807694" cy="6206749"/>
            <a:chOff x="778764" y="356616"/>
            <a:chExt cx="9130665" cy="6844665"/>
          </a:xfrm>
        </p:grpSpPr>
        <p:sp>
          <p:nvSpPr>
            <p:cNvPr id="5" name="object 5"/>
            <p:cNvSpPr/>
            <p:nvPr/>
          </p:nvSpPr>
          <p:spPr>
            <a:xfrm>
              <a:off x="950891" y="2244122"/>
              <a:ext cx="8732944" cy="4509347"/>
            </a:xfrm>
            <a:prstGeom prst="rect">
              <a:avLst/>
            </a:prstGeom>
            <a:blipFill>
              <a:blip r:embed="rId2"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72198"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5800" y="304800"/>
            <a:ext cx="7924800" cy="565239"/>
          </a:xfrm>
          <a:prstGeom prst="rect">
            <a:avLst/>
          </a:prstGeom>
        </p:spPr>
        <p:txBody>
          <a:bodyPr vert="horz" wrap="square" lIns="0" tIns="11132" rIns="0" bIns="0" rtlCol="0">
            <a:spAutoFit/>
          </a:bodyPr>
          <a:lstStyle/>
          <a:p>
            <a:pPr marL="11132" algn="ctr">
              <a:spcBef>
                <a:spcPts val="88"/>
              </a:spcBef>
            </a:pPr>
            <a:r>
              <a:rPr sz="3600" b="1" spc="-692"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Changes in Acknowledgement-</a:t>
            </a:r>
            <a:r>
              <a:rPr sz="3600" b="1" spc="-167" dirty="0">
                <a:latin typeface="Arial Unicode MS" pitchFamily="34" charset="-128"/>
                <a:ea typeface="Arial Unicode MS" pitchFamily="34" charset="-128"/>
                <a:cs typeface="Arial Unicode MS" pitchFamily="34" charset="-128"/>
              </a:rPr>
              <a:t> </a:t>
            </a:r>
            <a:r>
              <a:rPr sz="3600" b="1" dirty="0">
                <a:latin typeface="Arial Unicode MS" pitchFamily="34" charset="-128"/>
                <a:ea typeface="Arial Unicode MS" pitchFamily="34" charset="-128"/>
                <a:cs typeface="Arial Unicode MS" pitchFamily="34" charset="-128"/>
              </a:rPr>
              <a:t>ITRV</a:t>
            </a:r>
          </a:p>
        </p:txBody>
      </p:sp>
      <p:grpSp>
        <p:nvGrpSpPr>
          <p:cNvPr id="3" name="object 3"/>
          <p:cNvGrpSpPr/>
          <p:nvPr/>
        </p:nvGrpSpPr>
        <p:grpSpPr>
          <a:xfrm>
            <a:off x="665927" y="323380"/>
            <a:ext cx="7868472" cy="6206749"/>
            <a:chOff x="778764" y="356616"/>
            <a:chExt cx="9201742" cy="6844665"/>
          </a:xfrm>
        </p:grpSpPr>
        <p:sp>
          <p:nvSpPr>
            <p:cNvPr id="4" name="object 4"/>
            <p:cNvSpPr/>
            <p:nvPr/>
          </p:nvSpPr>
          <p:spPr>
            <a:xfrm>
              <a:off x="5234938" y="1344506"/>
              <a:ext cx="4745568" cy="5293995"/>
            </a:xfrm>
            <a:prstGeom prst="rect">
              <a:avLst/>
            </a:prstGeom>
            <a:blipFill>
              <a:blip r:embed="rId2" cstate="print"/>
              <a:stretch>
                <a:fillRect/>
              </a:stretch>
            </a:blipFill>
            <a:ln>
              <a:noFill/>
            </a:ln>
          </p:spPr>
          <p:txBody>
            <a:bodyPr wrap="square" lIns="0" tIns="0" rIns="0" bIns="0" rtlCol="0"/>
            <a:lstStyle/>
            <a:p>
              <a:endParaRPr/>
            </a:p>
          </p:txBody>
        </p:sp>
        <p:sp>
          <p:nvSpPr>
            <p:cNvPr id="5" name="object 5"/>
            <p:cNvSpPr/>
            <p:nvPr/>
          </p:nvSpPr>
          <p:spPr>
            <a:xfrm>
              <a:off x="802004" y="1344506"/>
              <a:ext cx="4366472" cy="5293995"/>
            </a:xfrm>
            <a:prstGeom prst="rect">
              <a:avLst/>
            </a:prstGeom>
            <a:blipFill>
              <a:blip r:embed="rId3" cstate="print"/>
              <a:stretch>
                <a:fillRect/>
              </a:stretch>
            </a:blipFill>
            <a:ln>
              <a:noFill/>
            </a:ln>
          </p:spPr>
          <p:txBody>
            <a:bodyPr wrap="square" lIns="0" tIns="0" rIns="0" bIns="0" rtlCol="0"/>
            <a:lstStyle/>
            <a:p>
              <a:endParaRPr/>
            </a:p>
          </p:txBody>
        </p:sp>
        <p:sp>
          <p:nvSpPr>
            <p:cNvPr id="6" name="object 6"/>
            <p:cNvSpPr/>
            <p:nvPr/>
          </p:nvSpPr>
          <p:spPr>
            <a:xfrm>
              <a:off x="778764" y="356616"/>
              <a:ext cx="9130665" cy="6844665"/>
            </a:xfrm>
            <a:custGeom>
              <a:avLst/>
              <a:gdLst/>
              <a:ahLst/>
              <a:cxnLst/>
              <a:rect l="l" t="t" r="r" b="b"/>
              <a:pathLst>
                <a:path w="9130665" h="6844665">
                  <a:moveTo>
                    <a:pt x="9130284" y="0"/>
                  </a:moveTo>
                  <a:lnTo>
                    <a:pt x="0" y="0"/>
                  </a:lnTo>
                  <a:lnTo>
                    <a:pt x="0" y="6844283"/>
                  </a:lnTo>
                  <a:lnTo>
                    <a:pt x="9130284" y="6844283"/>
                  </a:lnTo>
                  <a:lnTo>
                    <a:pt x="9130284" y="0"/>
                  </a:lnTo>
                  <a:close/>
                </a:path>
              </a:pathLst>
            </a:custGeom>
            <a:ln w="12192">
              <a:noFill/>
            </a:ln>
          </p:spPr>
          <p:txBody>
            <a:bodyPr wrap="square" lIns="0" tIns="0" rIns="0" bIns="0" rtlCol="0"/>
            <a:lstStyle/>
            <a:p>
              <a:endParaRPr/>
            </a:p>
          </p:txBody>
        </p:sp>
      </p:grpSp>
      <p:sp>
        <p:nvSpPr>
          <p:cNvPr id="9" name="Rectangle 8"/>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IS Final.jpg"/>
          <p:cNvPicPr>
            <a:picLocks noChangeAspect="1"/>
          </p:cNvPicPr>
          <p:nvPr/>
        </p:nvPicPr>
        <p:blipFill>
          <a:blip r:embed="rId2"/>
          <a:stretch>
            <a:fillRect/>
          </a:stretch>
        </p:blipFill>
        <p:spPr>
          <a:xfrm>
            <a:off x="0" y="685800"/>
            <a:ext cx="9127067" cy="5410200"/>
          </a:xfrm>
          <a:prstGeom prst="rect">
            <a:avLst/>
          </a:prstGeom>
        </p:spPr>
      </p:pic>
      <p:sp>
        <p:nvSpPr>
          <p:cNvPr id="4" name="Rectangle 3"/>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7494"/>
            <a:ext cx="8305800" cy="951706"/>
          </a:xfrm>
        </p:spPr>
        <p:txBody>
          <a:bodyPr>
            <a:normAutofit fontScale="90000"/>
          </a:bodyPr>
          <a:lstStyle/>
          <a:p>
            <a:pPr algn="ctr"/>
            <a:r>
              <a:rPr lang="en-IN" sz="3600" b="1" dirty="0">
                <a:latin typeface="Arial Unicode MS" pitchFamily="34" charset="-128"/>
                <a:ea typeface="Arial Unicode MS" pitchFamily="34" charset="-128"/>
                <a:cs typeface="Arial Unicode MS" pitchFamily="34" charset="-128"/>
              </a:rPr>
              <a:t>New 26AS: Annual Information Statement</a:t>
            </a:r>
            <a:endParaRPr lang="en-US" sz="3600" dirty="0"/>
          </a:p>
        </p:txBody>
      </p:sp>
      <p:sp>
        <p:nvSpPr>
          <p:cNvPr id="3" name="Content Placeholder 2"/>
          <p:cNvSpPr>
            <a:spLocks noGrp="1"/>
          </p:cNvSpPr>
          <p:nvPr>
            <p:ph idx="1"/>
          </p:nvPr>
        </p:nvSpPr>
        <p:spPr>
          <a:xfrm>
            <a:off x="457200" y="1143000"/>
            <a:ext cx="8229600" cy="5311808"/>
          </a:xfrm>
        </p:spPr>
        <p:txBody>
          <a:bodyPr>
            <a:normAutofit/>
          </a:bodyPr>
          <a:lstStyle/>
          <a:p>
            <a:pPr algn="just"/>
            <a:r>
              <a:rPr lang="en-US" sz="1800" dirty="0"/>
              <a:t>New section 285BB vide </a:t>
            </a:r>
            <a:r>
              <a:rPr lang="en-US" sz="1800" b="1" dirty="0">
                <a:hlinkClick r:id="rId2"/>
              </a:rPr>
              <a:t>Finance Act, 2020</a:t>
            </a:r>
            <a:r>
              <a:rPr lang="en-US" sz="1800" dirty="0"/>
              <a:t> replacing the existing section 203AA of the Income Tax Act, 1961 (Act) which will now allow the income tax authority to produce additional information which is necessary and to the extent is in the interests of Revenue in </a:t>
            </a:r>
            <a:r>
              <a:rPr lang="en-US" sz="1800" b="1" dirty="0"/>
              <a:t>Form 26AS</a:t>
            </a:r>
          </a:p>
        </p:txBody>
      </p:sp>
      <p:graphicFrame>
        <p:nvGraphicFramePr>
          <p:cNvPr id="4" name="Table 3"/>
          <p:cNvGraphicFramePr>
            <a:graphicFrameLocks noGrp="1"/>
          </p:cNvGraphicFramePr>
          <p:nvPr>
            <p:extLst>
              <p:ext uri="{D42A27DB-BD31-4B8C-83A1-F6EECF244321}">
                <p14:modId xmlns:p14="http://schemas.microsoft.com/office/powerpoint/2010/main" val="845090777"/>
              </p:ext>
            </p:extLst>
          </p:nvPr>
        </p:nvGraphicFramePr>
        <p:xfrm>
          <a:off x="838200" y="2895600"/>
          <a:ext cx="7772400" cy="3368040"/>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381000">
                <a:tc>
                  <a:txBody>
                    <a:bodyPr/>
                    <a:lstStyle/>
                    <a:p>
                      <a:pPr algn="ctr"/>
                      <a:r>
                        <a:rPr lang="en-IN" sz="1800" dirty="0"/>
                        <a:t>Particulars</a:t>
                      </a:r>
                      <a:endParaRPr lang="en-US" sz="1800" dirty="0"/>
                    </a:p>
                  </a:txBody>
                  <a:tcPr/>
                </a:tc>
                <a:tc>
                  <a:txBody>
                    <a:bodyPr/>
                    <a:lstStyle/>
                    <a:p>
                      <a:pPr algn="ctr"/>
                      <a:r>
                        <a:rPr lang="en-IN" sz="1800" dirty="0"/>
                        <a:t>Old Form 26AS</a:t>
                      </a:r>
                      <a:endParaRPr lang="en-US" sz="1800" dirty="0"/>
                    </a:p>
                  </a:txBody>
                  <a:tcPr/>
                </a:tc>
                <a:tc>
                  <a:txBody>
                    <a:bodyPr/>
                    <a:lstStyle/>
                    <a:p>
                      <a:pPr algn="ctr"/>
                      <a:r>
                        <a:rPr lang="en-IN" sz="1800" dirty="0"/>
                        <a:t>New Form 26AS</a:t>
                      </a:r>
                      <a:endParaRPr lang="en-US" sz="1800" dirty="0"/>
                    </a:p>
                  </a:txBody>
                  <a:tcPr/>
                </a:tc>
                <a:extLst>
                  <a:ext uri="{0D108BD9-81ED-4DB2-BD59-A6C34878D82A}">
                    <a16:rowId xmlns:a16="http://schemas.microsoft.com/office/drawing/2014/main" val="10000"/>
                  </a:ext>
                </a:extLst>
              </a:tr>
              <a:tr h="609600">
                <a:tc>
                  <a:txBody>
                    <a:bodyPr/>
                    <a:lstStyle/>
                    <a:p>
                      <a:r>
                        <a:rPr lang="en-IN" sz="1600" dirty="0"/>
                        <a:t>Name of Form</a:t>
                      </a:r>
                      <a:endParaRPr lang="en-US" sz="1600" dirty="0"/>
                    </a:p>
                  </a:txBody>
                  <a:tcPr/>
                </a:tc>
                <a:tc>
                  <a:txBody>
                    <a:bodyPr/>
                    <a:lstStyle/>
                    <a:p>
                      <a:r>
                        <a:rPr lang="en-IN" sz="1600" dirty="0"/>
                        <a:t>Annual Tax</a:t>
                      </a:r>
                      <a:r>
                        <a:rPr lang="en-IN" sz="1600" baseline="0" dirty="0"/>
                        <a:t> Statement</a:t>
                      </a:r>
                      <a:endParaRPr lang="en-US" sz="1600" dirty="0"/>
                    </a:p>
                  </a:txBody>
                  <a:tcPr/>
                </a:tc>
                <a:tc>
                  <a:txBody>
                    <a:bodyPr/>
                    <a:lstStyle/>
                    <a:p>
                      <a:r>
                        <a:rPr lang="en-IN" sz="1600" dirty="0"/>
                        <a:t>Annual Information Statement (AIS)</a:t>
                      </a:r>
                      <a:endParaRPr lang="en-US" sz="1600" dirty="0"/>
                    </a:p>
                  </a:txBody>
                  <a:tcPr/>
                </a:tc>
                <a:extLst>
                  <a:ext uri="{0D108BD9-81ED-4DB2-BD59-A6C34878D82A}">
                    <a16:rowId xmlns:a16="http://schemas.microsoft.com/office/drawing/2014/main" val="10001"/>
                  </a:ext>
                </a:extLst>
              </a:tr>
              <a:tr h="533400">
                <a:tc>
                  <a:txBody>
                    <a:bodyPr/>
                    <a:lstStyle/>
                    <a:p>
                      <a:r>
                        <a:rPr lang="en-IN" sz="1600" dirty="0"/>
                        <a:t>Applicable Provisions</a:t>
                      </a:r>
                      <a:endParaRPr lang="en-US" sz="1600" dirty="0"/>
                    </a:p>
                  </a:txBody>
                  <a:tcPr/>
                </a:tc>
                <a:tc>
                  <a:txBody>
                    <a:bodyPr/>
                    <a:lstStyle/>
                    <a:p>
                      <a:r>
                        <a:rPr lang="en-IN" sz="1600" dirty="0"/>
                        <a:t>Section 203AA </a:t>
                      </a:r>
                      <a:r>
                        <a:rPr lang="en-IN" sz="1600" dirty="0" err="1"/>
                        <a:t>r.w</a:t>
                      </a:r>
                      <a:r>
                        <a:rPr lang="en-IN" sz="1600" dirty="0"/>
                        <a:t>. Rule 31AB</a:t>
                      </a:r>
                      <a:endParaRPr lang="en-US" sz="1600" dirty="0"/>
                    </a:p>
                  </a:txBody>
                  <a:tcPr/>
                </a:tc>
                <a:tc>
                  <a:txBody>
                    <a:bodyPr/>
                    <a:lstStyle/>
                    <a:p>
                      <a:r>
                        <a:rPr lang="en-IN" sz="1600" dirty="0"/>
                        <a:t>Section 285BB </a:t>
                      </a:r>
                      <a:r>
                        <a:rPr lang="en-IN" sz="1600" dirty="0" err="1"/>
                        <a:t>r.w.</a:t>
                      </a:r>
                      <a:r>
                        <a:rPr lang="en-IN" sz="1600" dirty="0"/>
                        <a:t> Rule 114-I</a:t>
                      </a:r>
                      <a:endParaRPr lang="en-US" sz="1600" dirty="0"/>
                    </a:p>
                  </a:txBody>
                  <a:tcPr/>
                </a:tc>
                <a:extLst>
                  <a:ext uri="{0D108BD9-81ED-4DB2-BD59-A6C34878D82A}">
                    <a16:rowId xmlns:a16="http://schemas.microsoft.com/office/drawing/2014/main" val="10002"/>
                  </a:ext>
                </a:extLst>
              </a:tr>
              <a:tr h="876300">
                <a:tc>
                  <a:txBody>
                    <a:bodyPr/>
                    <a:lstStyle/>
                    <a:p>
                      <a:r>
                        <a:rPr lang="en-IN" sz="1600" dirty="0"/>
                        <a:t>Time Limit to issue Form</a:t>
                      </a:r>
                      <a:r>
                        <a:rPr lang="en-IN" sz="1600" baseline="0" dirty="0"/>
                        <a:t> 26AS</a:t>
                      </a:r>
                      <a:endParaRPr lang="en-US" sz="1600" dirty="0"/>
                    </a:p>
                  </a:txBody>
                  <a:tcPr/>
                </a:tc>
                <a:tc>
                  <a:txBody>
                    <a:bodyPr/>
                    <a:lstStyle/>
                    <a:p>
                      <a:r>
                        <a:rPr lang="en-IN" sz="1600" dirty="0" err="1"/>
                        <a:t>Upto</a:t>
                      </a:r>
                      <a:r>
                        <a:rPr lang="en-IN" sz="1600" dirty="0"/>
                        <a:t> 31</a:t>
                      </a:r>
                      <a:r>
                        <a:rPr lang="en-IN" sz="1600" baseline="30000" dirty="0"/>
                        <a:t>st</a:t>
                      </a:r>
                      <a:r>
                        <a:rPr lang="en-IN" sz="1600" dirty="0"/>
                        <a:t> July</a:t>
                      </a:r>
                      <a:r>
                        <a:rPr lang="en-IN" sz="1600" baseline="0" dirty="0"/>
                        <a:t> of relevant A.Y.</a:t>
                      </a:r>
                      <a:endParaRPr lang="en-US" sz="1600" dirty="0"/>
                    </a:p>
                  </a:txBody>
                  <a:tcPr/>
                </a:tc>
                <a:tc>
                  <a:txBody>
                    <a:bodyPr/>
                    <a:lstStyle/>
                    <a:p>
                      <a:r>
                        <a:rPr lang="en-IN" sz="1600" i="1" dirty="0"/>
                        <a:t>Within</a:t>
                      </a:r>
                      <a:r>
                        <a:rPr lang="en-IN" sz="1600" i="1" baseline="0" dirty="0"/>
                        <a:t> 3 months</a:t>
                      </a:r>
                      <a:r>
                        <a:rPr lang="en-IN" sz="1600" i="0" baseline="0" dirty="0"/>
                        <a:t> from the end of the month in which the information is received by him.</a:t>
                      </a:r>
                    </a:p>
                    <a:p>
                      <a:r>
                        <a:rPr lang="en-IN" sz="1600" i="0" baseline="0" dirty="0"/>
                        <a:t>But no time limit </a:t>
                      </a:r>
                      <a:r>
                        <a:rPr lang="en-IN" sz="1600" i="0" baseline="0" dirty="0" err="1"/>
                        <a:t>w.r.t</a:t>
                      </a:r>
                      <a:r>
                        <a:rPr lang="en-IN" sz="1600" i="0" baseline="0" dirty="0"/>
                        <a:t>. Information under </a:t>
                      </a:r>
                    </a:p>
                    <a:p>
                      <a:r>
                        <a:rPr lang="en-IN" sz="1600" i="0" baseline="0" dirty="0"/>
                        <a:t>Rule 114-I(2)</a:t>
                      </a:r>
                      <a:endParaRPr lang="en-US" sz="1600" i="1" dirty="0"/>
                    </a:p>
                  </a:txBody>
                  <a:tcPr/>
                </a:tc>
                <a:extLst>
                  <a:ext uri="{0D108BD9-81ED-4DB2-BD59-A6C34878D82A}">
                    <a16:rowId xmlns:a16="http://schemas.microsoft.com/office/drawing/2014/main" val="10003"/>
                  </a:ext>
                </a:extLst>
              </a:tr>
            </a:tbl>
          </a:graphicData>
        </a:graphic>
      </p:graphicFrame>
      <p:sp>
        <p:nvSpPr>
          <p:cNvPr id="5" name="Rectangle 4"/>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371600"/>
          </a:xfrm>
        </p:spPr>
        <p:txBody>
          <a:bodyPr>
            <a:normAutofit/>
          </a:bodyPr>
          <a:lstStyle/>
          <a:p>
            <a:pPr algn="ctr"/>
            <a:r>
              <a:rPr lang="en-IN" sz="3600" b="1" dirty="0"/>
              <a:t>PART-A OF AIS</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66886341"/>
              </p:ext>
            </p:extLst>
          </p:nvPr>
        </p:nvGraphicFramePr>
        <p:xfrm>
          <a:off x="457200" y="1447800"/>
          <a:ext cx="8382000" cy="5006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053089" y="6488668"/>
            <a:ext cx="3090911" cy="369332"/>
          </a:xfrm>
          <a:prstGeom prst="rect">
            <a:avLst/>
          </a:prstGeom>
        </p:spPr>
        <p:txBody>
          <a:bodyPr wrap="none">
            <a:spAutoFit/>
          </a:bodyPr>
          <a:lstStyle/>
          <a:p>
            <a:r>
              <a:rPr lang="en-IN" b="1" dirty="0"/>
              <a:t>CA. PALAK B. PAVAGADHI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1371600"/>
          </a:xfrm>
        </p:spPr>
        <p:txBody>
          <a:bodyPr>
            <a:normAutofit/>
          </a:bodyPr>
          <a:lstStyle/>
          <a:p>
            <a:pPr algn="ctr"/>
            <a:r>
              <a:rPr lang="en-IN" sz="3600" b="1" dirty="0"/>
              <a:t>PART-B OF AIS</a:t>
            </a:r>
            <a:endParaRPr lang="en-US" sz="3600" dirty="0"/>
          </a:p>
        </p:txBody>
      </p:sp>
      <p:graphicFrame>
        <p:nvGraphicFramePr>
          <p:cNvPr id="4" name="Content Placeholder 3"/>
          <p:cNvGraphicFramePr>
            <a:graphicFrameLocks noGrp="1"/>
          </p:cNvGraphicFramePr>
          <p:nvPr>
            <p:ph idx="1"/>
          </p:nvPr>
        </p:nvGraphicFramePr>
        <p:xfrm>
          <a:off x="457200" y="1447800"/>
          <a:ext cx="8382000" cy="5006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053089" y="6488668"/>
            <a:ext cx="3090911" cy="369332"/>
          </a:xfrm>
          <a:prstGeom prst="rect">
            <a:avLst/>
          </a:prstGeom>
        </p:spPr>
        <p:txBody>
          <a:bodyPr wrap="none">
            <a:spAutoFit/>
          </a:bodyPr>
          <a:lstStyle/>
          <a:p>
            <a:r>
              <a:rPr lang="en-IN" b="1" dirty="0"/>
              <a:t>CA. PALAK B. PAVAGADHI</a:t>
            </a:r>
          </a:p>
        </p:txBody>
      </p:sp>
    </p:spTree>
    <p:extLst>
      <p:ext uri="{BB962C8B-B14F-4D97-AF65-F5344CB8AC3E}">
        <p14:creationId xmlns:p14="http://schemas.microsoft.com/office/powerpoint/2010/main" val="2688320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F85EF-51A6-4010-BFD2-5E4639650D82}"/>
              </a:ext>
            </a:extLst>
          </p:cNvPr>
          <p:cNvSpPr>
            <a:spLocks noGrp="1"/>
          </p:cNvSpPr>
          <p:nvPr>
            <p:ph type="title"/>
          </p:nvPr>
        </p:nvSpPr>
        <p:spPr/>
        <p:txBody>
          <a:bodyPr/>
          <a:lstStyle/>
          <a:p>
            <a:pPr algn="ctr"/>
            <a:r>
              <a:rPr lang="en-IN" b="1" dirty="0"/>
              <a:t>WAIT &amp; WATCH</a:t>
            </a:r>
          </a:p>
        </p:txBody>
      </p:sp>
      <p:sp>
        <p:nvSpPr>
          <p:cNvPr id="3" name="Content Placeholder 2">
            <a:extLst>
              <a:ext uri="{FF2B5EF4-FFF2-40B4-BE49-F238E27FC236}">
                <a16:creationId xmlns:a16="http://schemas.microsoft.com/office/drawing/2014/main" id="{2B9F29DA-E3B0-4A47-97B8-205236CF760B}"/>
              </a:ext>
            </a:extLst>
          </p:cNvPr>
          <p:cNvSpPr>
            <a:spLocks noGrp="1"/>
          </p:cNvSpPr>
          <p:nvPr>
            <p:ph idx="1"/>
          </p:nvPr>
        </p:nvSpPr>
        <p:spPr/>
        <p:txBody>
          <a:bodyPr/>
          <a:lstStyle/>
          <a:p>
            <a:r>
              <a:rPr lang="en-IN" b="1" dirty="0"/>
              <a:t>NEW UTILITY WITH THE PRE FILLED ALL THE INFORMATION ON THE BASIS OF AIR</a:t>
            </a:r>
          </a:p>
          <a:p>
            <a:endParaRPr lang="en-IN" b="1" dirty="0"/>
          </a:p>
          <a:p>
            <a:r>
              <a:rPr lang="en-IN" b="1" dirty="0"/>
              <a:t>OUTSTANDING DEMANDS OF ALL THE EARLIER YEAR IN FORM 26AS </a:t>
            </a:r>
          </a:p>
          <a:p>
            <a:endParaRPr lang="en-IN" b="1" dirty="0"/>
          </a:p>
          <a:p>
            <a:r>
              <a:rPr lang="en-IN" b="1" dirty="0"/>
              <a:t>TDS DEFAULTS INFORMATIONS</a:t>
            </a:r>
          </a:p>
        </p:txBody>
      </p:sp>
    </p:spTree>
    <p:extLst>
      <p:ext uri="{BB962C8B-B14F-4D97-AF65-F5344CB8AC3E}">
        <p14:creationId xmlns:p14="http://schemas.microsoft.com/office/powerpoint/2010/main" val="1451448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ank you.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1905000" y="4751033"/>
            <a:ext cx="5562600" cy="892545"/>
          </a:xfrm>
          <a:prstGeom prst="rect">
            <a:avLst/>
          </a:prstGeom>
        </p:spPr>
        <p:txBody>
          <a:bodyPr wrap="square">
            <a:spAutoFit/>
          </a:bodyPr>
          <a:lstStyle/>
          <a:p>
            <a:pPr algn="ctr"/>
            <a:r>
              <a:rPr lang="en-IN" sz="2800" b="1" dirty="0"/>
              <a:t>CA. PALAK B. PAVAGADHI</a:t>
            </a:r>
          </a:p>
          <a:p>
            <a:pPr algn="ctr"/>
            <a:r>
              <a:rPr lang="en-IN" sz="2400" b="1" dirty="0"/>
              <a:t>98251 79479</a:t>
            </a:r>
          </a:p>
        </p:txBody>
      </p:sp>
      <p:sp>
        <p:nvSpPr>
          <p:cNvPr id="4" name="Rectangle 3"/>
          <p:cNvSpPr/>
          <p:nvPr/>
        </p:nvSpPr>
        <p:spPr>
          <a:xfrm>
            <a:off x="1524000" y="6019800"/>
            <a:ext cx="6400800" cy="830997"/>
          </a:xfrm>
          <a:prstGeom prst="rect">
            <a:avLst/>
          </a:prstGeom>
        </p:spPr>
        <p:txBody>
          <a:bodyPr wrap="square">
            <a:spAutoFit/>
          </a:bodyPr>
          <a:lstStyle/>
          <a:p>
            <a:pPr algn="ctr"/>
            <a:r>
              <a:rPr lang="en-IN" sz="2400" b="1" i="1" dirty="0">
                <a:solidFill>
                  <a:srgbClr val="FFC000"/>
                </a:solidFill>
              </a:rPr>
              <a:t>PAVAGADHI SHAH &amp; ASSOCIATES</a:t>
            </a:r>
          </a:p>
          <a:p>
            <a:pPr algn="ctr"/>
            <a:r>
              <a:rPr lang="en-IN" sz="2400" b="1" i="1" dirty="0">
                <a:solidFill>
                  <a:srgbClr val="FFC000"/>
                </a:solidFill>
              </a:rPr>
              <a:t>pavagadhishah@gmail.com</a:t>
            </a:r>
          </a:p>
        </p:txBody>
      </p:sp>
      <p:pic>
        <p:nvPicPr>
          <p:cNvPr id="9" name="Picture 8" descr="phone 3.jpg"/>
          <p:cNvPicPr>
            <a:picLocks noChangeAspect="1"/>
          </p:cNvPicPr>
          <p:nvPr/>
        </p:nvPicPr>
        <p:blipFill>
          <a:blip r:embed="rId3" cstate="print">
            <a:clrChange>
              <a:clrFrom>
                <a:srgbClr val="F2F2F2"/>
              </a:clrFrom>
              <a:clrTo>
                <a:srgbClr val="F2F2F2">
                  <a:alpha val="0"/>
                </a:srgbClr>
              </a:clrTo>
            </a:clrChange>
          </a:blip>
          <a:stretch>
            <a:fillRect/>
          </a:stretch>
        </p:blipFill>
        <p:spPr>
          <a:xfrm>
            <a:off x="3196488" y="5272106"/>
            <a:ext cx="661132" cy="37147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447800"/>
          </a:xfrm>
        </p:spPr>
        <p:txBody>
          <a:bodyPr>
            <a:normAutofit fontScale="90000"/>
          </a:bodyPr>
          <a:lstStyle/>
          <a:p>
            <a:r>
              <a:rPr lang="en-IN" sz="4800" b="1" dirty="0"/>
              <a:t>Who can file which Form??</a:t>
            </a:r>
            <a:endParaRPr lang="en-US" sz="4800" b="1" dirty="0"/>
          </a:p>
        </p:txBody>
      </p:sp>
      <p:sp>
        <p:nvSpPr>
          <p:cNvPr id="4" name="Rectangle 3"/>
          <p:cNvSpPr/>
          <p:nvPr/>
        </p:nvSpPr>
        <p:spPr>
          <a:xfrm>
            <a:off x="6053089" y="6488668"/>
            <a:ext cx="3090911" cy="369332"/>
          </a:xfrm>
          <a:prstGeom prst="rect">
            <a:avLst/>
          </a:prstGeom>
        </p:spPr>
        <p:txBody>
          <a:bodyPr wrap="none">
            <a:spAutoFit/>
          </a:bodyPr>
          <a:lstStyle/>
          <a:p>
            <a:r>
              <a:rPr lang="en-IN" b="1" dirty="0"/>
              <a:t>CA. PALAK B. PAVAGADHI</a:t>
            </a:r>
          </a:p>
        </p:txBody>
      </p:sp>
      <p:pic>
        <p:nvPicPr>
          <p:cNvPr id="6" name="Picture 5" descr="ITR Forms.jpg"/>
          <p:cNvPicPr>
            <a:picLocks noChangeAspect="1"/>
          </p:cNvPicPr>
          <p:nvPr/>
        </p:nvPicPr>
        <p:blipFill>
          <a:blip r:embed="rId2"/>
          <a:stretch>
            <a:fillRect/>
          </a:stretch>
        </p:blipFill>
        <p:spPr>
          <a:xfrm>
            <a:off x="0" y="1646243"/>
            <a:ext cx="9144000" cy="429735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450" y="304800"/>
            <a:ext cx="7905750" cy="567463"/>
          </a:xfrm>
          <a:prstGeom prst="rect">
            <a:avLst/>
          </a:prstGeom>
        </p:spPr>
        <p:txBody>
          <a:bodyPr vert="horz" wrap="square" lIns="0" tIns="13335" rIns="0" bIns="0" rtlCol="0">
            <a:spAutoFit/>
          </a:bodyPr>
          <a:lstStyle/>
          <a:p>
            <a:pPr marL="457200" indent="-457200" algn="ctr"/>
            <a:r>
              <a:rPr lang="nn-NO" sz="3600" b="1" spc="-5" dirty="0">
                <a:latin typeface="Eras Medium ITC" pitchFamily="34" charset="0"/>
              </a:rPr>
              <a:t>Form ITR 1 – Sahaj Form</a:t>
            </a:r>
            <a:endParaRPr lang="en-IN" sz="3600" b="1" dirty="0">
              <a:latin typeface="Eras Medium ITC" pitchFamily="34" charset="0"/>
            </a:endParaRPr>
          </a:p>
        </p:txBody>
      </p:sp>
      <p:sp>
        <p:nvSpPr>
          <p:cNvPr id="8" name="TextBox 7"/>
          <p:cNvSpPr txBox="1"/>
          <p:nvPr/>
        </p:nvSpPr>
        <p:spPr>
          <a:xfrm>
            <a:off x="469726" y="1828801"/>
            <a:ext cx="8172450" cy="2246769"/>
          </a:xfrm>
          <a:prstGeom prst="rect">
            <a:avLst/>
          </a:prstGeom>
          <a:noFill/>
        </p:spPr>
        <p:txBody>
          <a:bodyPr wrap="square" rtlCol="0">
            <a:spAutoFit/>
          </a:bodyPr>
          <a:lstStyle/>
          <a:p>
            <a:pPr marL="342900" indent="-342900">
              <a:buFont typeface="Wingdings" pitchFamily="2" charset="2"/>
              <a:buChar char="Ø"/>
            </a:pPr>
            <a:r>
              <a:rPr lang="en-US" sz="2000" b="1" spc="-5" dirty="0">
                <a:latin typeface="Arial Unicode MS" pitchFamily="34" charset="-128"/>
                <a:ea typeface="Arial Unicode MS" pitchFamily="34" charset="-128"/>
                <a:cs typeface="Arial Unicode MS" pitchFamily="34" charset="-128"/>
              </a:rPr>
              <a:t>Applicable </a:t>
            </a:r>
            <a:r>
              <a:rPr lang="en-US" sz="2000" b="1" dirty="0">
                <a:latin typeface="Arial Unicode MS" pitchFamily="34" charset="-128"/>
                <a:ea typeface="Arial Unicode MS" pitchFamily="34" charset="-128"/>
                <a:cs typeface="Arial Unicode MS" pitchFamily="34" charset="-128"/>
              </a:rPr>
              <a:t>to </a:t>
            </a:r>
            <a:r>
              <a:rPr lang="en-US" sz="2000" b="1" spc="-5" dirty="0">
                <a:latin typeface="Arial Unicode MS" pitchFamily="34" charset="-128"/>
                <a:ea typeface="Arial Unicode MS" pitchFamily="34" charset="-128"/>
                <a:cs typeface="Arial Unicode MS" pitchFamily="34" charset="-128"/>
              </a:rPr>
              <a:t>Individuals (Resident) (other than RBNOR)  </a:t>
            </a:r>
            <a:r>
              <a:rPr lang="en-US" sz="2000" b="1" spc="-10" dirty="0">
                <a:latin typeface="Arial Unicode MS" pitchFamily="34" charset="-128"/>
                <a:ea typeface="Arial Unicode MS" pitchFamily="34" charset="-128"/>
                <a:cs typeface="Arial Unicode MS" pitchFamily="34" charset="-128"/>
              </a:rPr>
              <a:t>having </a:t>
            </a:r>
            <a:r>
              <a:rPr lang="en-US" sz="2000" b="1" spc="-5" dirty="0">
                <a:latin typeface="Arial Unicode MS" pitchFamily="34" charset="-128"/>
                <a:ea typeface="Arial Unicode MS" pitchFamily="34" charset="-128"/>
                <a:cs typeface="Arial Unicode MS" pitchFamily="34" charset="-128"/>
              </a:rPr>
              <a:t>total </a:t>
            </a:r>
            <a:r>
              <a:rPr lang="en-US" sz="2000" b="1" dirty="0">
                <a:latin typeface="Arial Unicode MS" pitchFamily="34" charset="-128"/>
                <a:ea typeface="Arial Unicode MS" pitchFamily="34" charset="-128"/>
                <a:cs typeface="Arial Unicode MS" pitchFamily="34" charset="-128"/>
              </a:rPr>
              <a:t>income </a:t>
            </a:r>
            <a:r>
              <a:rPr lang="en-US" sz="2000" b="1" dirty="0" err="1">
                <a:latin typeface="Arial Unicode MS" pitchFamily="34" charset="-128"/>
                <a:ea typeface="Arial Unicode MS" pitchFamily="34" charset="-128"/>
                <a:cs typeface="Arial Unicode MS" pitchFamily="34" charset="-128"/>
              </a:rPr>
              <a:t>upto</a:t>
            </a:r>
            <a:r>
              <a:rPr lang="en-US" sz="2000" b="1" dirty="0">
                <a:latin typeface="Arial Unicode MS" pitchFamily="34" charset="-128"/>
                <a:ea typeface="Arial Unicode MS" pitchFamily="34" charset="-128"/>
                <a:cs typeface="Arial Unicode MS" pitchFamily="34" charset="-128"/>
              </a:rPr>
              <a:t> </a:t>
            </a:r>
            <a:r>
              <a:rPr lang="en-US" sz="2000" b="1" spc="-35" dirty="0" err="1">
                <a:latin typeface="Arial Unicode MS" pitchFamily="34" charset="-128"/>
                <a:ea typeface="Arial Unicode MS" pitchFamily="34" charset="-128"/>
                <a:cs typeface="Arial Unicode MS" pitchFamily="34" charset="-128"/>
              </a:rPr>
              <a:t>Rs</a:t>
            </a:r>
            <a:r>
              <a:rPr lang="en-US" sz="2000" b="1" spc="-35" dirty="0">
                <a:latin typeface="Arial Unicode MS" pitchFamily="34" charset="-128"/>
                <a:ea typeface="Arial Unicode MS" pitchFamily="34" charset="-128"/>
                <a:cs typeface="Arial Unicode MS" pitchFamily="34" charset="-128"/>
              </a:rPr>
              <a:t>. </a:t>
            </a:r>
            <a:r>
              <a:rPr lang="en-US" sz="2000" b="1" dirty="0">
                <a:latin typeface="Arial Unicode MS" pitchFamily="34" charset="-128"/>
                <a:ea typeface="Arial Unicode MS" pitchFamily="34" charset="-128"/>
                <a:cs typeface="Arial Unicode MS" pitchFamily="34" charset="-128"/>
              </a:rPr>
              <a:t>50 Lakhs &amp; </a:t>
            </a:r>
            <a:r>
              <a:rPr lang="en-US" sz="2000" b="1" spc="-10" dirty="0">
                <a:latin typeface="Arial Unicode MS" pitchFamily="34" charset="-128"/>
                <a:ea typeface="Arial Unicode MS" pitchFamily="34" charset="-128"/>
                <a:cs typeface="Arial Unicode MS" pitchFamily="34" charset="-128"/>
              </a:rPr>
              <a:t>having </a:t>
            </a:r>
            <a:r>
              <a:rPr lang="en-US" sz="2000" b="1" dirty="0">
                <a:latin typeface="Arial Unicode MS" pitchFamily="34" charset="-128"/>
                <a:ea typeface="Arial Unicode MS" pitchFamily="34" charset="-128"/>
                <a:cs typeface="Arial Unicode MS" pitchFamily="34" charset="-128"/>
              </a:rPr>
              <a:t>income from </a:t>
            </a:r>
          </a:p>
          <a:p>
            <a:pPr marL="342900" indent="-342900">
              <a:buFont typeface="Wingdings" pitchFamily="2" charset="2"/>
              <a:buChar char="Ø"/>
            </a:pPr>
            <a:r>
              <a:rPr lang="en-US" sz="2000" b="1" spc="-20" dirty="0">
                <a:latin typeface="Arial Unicode MS" pitchFamily="34" charset="-128"/>
                <a:ea typeface="Arial Unicode MS" pitchFamily="34" charset="-128"/>
                <a:cs typeface="Arial Unicode MS" pitchFamily="34" charset="-128"/>
              </a:rPr>
              <a:t>Salary, </a:t>
            </a:r>
          </a:p>
          <a:p>
            <a:pPr marL="342900" indent="-342900">
              <a:buFont typeface="Wingdings" pitchFamily="2" charset="2"/>
              <a:buChar char="Ø"/>
            </a:pPr>
            <a:r>
              <a:rPr lang="en-US" sz="2000" b="1" spc="-5" dirty="0">
                <a:latin typeface="Arial Unicode MS" pitchFamily="34" charset="-128"/>
                <a:ea typeface="Arial Unicode MS" pitchFamily="34" charset="-128"/>
                <a:cs typeface="Arial Unicode MS" pitchFamily="34" charset="-128"/>
              </a:rPr>
              <a:t>One House  P</a:t>
            </a:r>
            <a:r>
              <a:rPr lang="en-US" sz="2000" b="1" dirty="0">
                <a:latin typeface="Arial Unicode MS" pitchFamily="34" charset="-128"/>
                <a:ea typeface="Arial Unicode MS" pitchFamily="34" charset="-128"/>
                <a:cs typeface="Arial Unicode MS" pitchFamily="34" charset="-128"/>
              </a:rPr>
              <a:t>roperty </a:t>
            </a:r>
            <a:endParaRPr lang="en-US" sz="2000" b="1" spc="-5" dirty="0">
              <a:latin typeface="Arial Unicode MS" pitchFamily="34" charset="-128"/>
              <a:ea typeface="Arial Unicode MS" pitchFamily="34" charset="-128"/>
              <a:cs typeface="Arial Unicode MS" pitchFamily="34" charset="-128"/>
            </a:endParaRPr>
          </a:p>
          <a:p>
            <a:pPr marL="342900" indent="-342900">
              <a:buFont typeface="Wingdings" pitchFamily="2" charset="2"/>
              <a:buChar char="Ø"/>
            </a:pPr>
            <a:r>
              <a:rPr lang="en-US" sz="2000" b="1" spc="-5" dirty="0">
                <a:latin typeface="Arial Unicode MS" pitchFamily="34" charset="-128"/>
                <a:ea typeface="Arial Unicode MS" pitchFamily="34" charset="-128"/>
                <a:cs typeface="Arial Unicode MS" pitchFamily="34" charset="-128"/>
              </a:rPr>
              <a:t> Other S</a:t>
            </a:r>
            <a:r>
              <a:rPr lang="en-US" sz="2000" b="1" dirty="0">
                <a:latin typeface="Arial Unicode MS" pitchFamily="34" charset="-128"/>
                <a:ea typeface="Arial Unicode MS" pitchFamily="34" charset="-128"/>
                <a:cs typeface="Arial Unicode MS" pitchFamily="34" charset="-128"/>
              </a:rPr>
              <a:t>ources </a:t>
            </a:r>
          </a:p>
          <a:p>
            <a:pPr marL="342900" indent="-342900">
              <a:buFont typeface="Wingdings" pitchFamily="2" charset="2"/>
              <a:buChar char="Ø"/>
            </a:pPr>
            <a:r>
              <a:rPr lang="en-US" sz="2000" b="1" spc="-5" dirty="0">
                <a:latin typeface="Arial Unicode MS" pitchFamily="34" charset="-128"/>
                <a:ea typeface="Arial Unicode MS" pitchFamily="34" charset="-128"/>
                <a:cs typeface="Arial Unicode MS" pitchFamily="34" charset="-128"/>
              </a:rPr>
              <a:t>Agricultural Income </a:t>
            </a:r>
            <a:r>
              <a:rPr lang="en-US" sz="2000" b="1" spc="-5" dirty="0" err="1">
                <a:latin typeface="Arial Unicode MS" pitchFamily="34" charset="-128"/>
                <a:ea typeface="Arial Unicode MS" pitchFamily="34" charset="-128"/>
                <a:cs typeface="Arial Unicode MS" pitchFamily="34" charset="-128"/>
              </a:rPr>
              <a:t>upto</a:t>
            </a:r>
            <a:r>
              <a:rPr lang="en-US" sz="2000" b="1" spc="-5" dirty="0">
                <a:latin typeface="Arial Unicode MS" pitchFamily="34" charset="-128"/>
                <a:ea typeface="Arial Unicode MS" pitchFamily="34" charset="-128"/>
                <a:cs typeface="Arial Unicode MS" pitchFamily="34" charset="-128"/>
              </a:rPr>
              <a:t> Rs. 5000.</a:t>
            </a:r>
          </a:p>
          <a:p>
            <a:pPr marL="342900" indent="-342900">
              <a:buFont typeface="Wingdings" pitchFamily="2" charset="2"/>
              <a:buChar char="Ø"/>
            </a:pPr>
            <a:endParaRPr lang="en-IN" sz="2000" b="1" dirty="0">
              <a:latin typeface="Arial Unicode MS" pitchFamily="34" charset="-128"/>
              <a:ea typeface="Arial Unicode MS" pitchFamily="34" charset="-128"/>
              <a:cs typeface="Arial Unicode MS" pitchFamily="34" charset="-128"/>
            </a:endParaRPr>
          </a:p>
        </p:txBody>
      </p:sp>
      <p:sp>
        <p:nvSpPr>
          <p:cNvPr id="12" name="TextBox 11"/>
          <p:cNvSpPr txBox="1"/>
          <p:nvPr/>
        </p:nvSpPr>
        <p:spPr>
          <a:xfrm>
            <a:off x="469726" y="4013538"/>
            <a:ext cx="8115300" cy="1938992"/>
          </a:xfrm>
          <a:prstGeom prst="rect">
            <a:avLst/>
          </a:prstGeom>
          <a:noFill/>
        </p:spPr>
        <p:txBody>
          <a:bodyPr wrap="square" rtlCol="0">
            <a:spAutoFit/>
          </a:bodyPr>
          <a:lstStyle/>
          <a:p>
            <a:pPr marL="342900" indent="-342900">
              <a:buFont typeface="Wingdings" pitchFamily="2" charset="2"/>
              <a:buChar char="Ø"/>
            </a:pPr>
            <a:r>
              <a:rPr lang="en-US" sz="2000" b="1" dirty="0">
                <a:latin typeface="Arial Unicode MS" pitchFamily="34" charset="-128"/>
                <a:ea typeface="Arial Unicode MS" pitchFamily="34" charset="-128"/>
                <a:cs typeface="Arial Unicode MS" pitchFamily="34" charset="-128"/>
              </a:rPr>
              <a:t>Not Applicable to an individual who is either a director in a company or has invested in  unlisted equity shares</a:t>
            </a:r>
          </a:p>
          <a:p>
            <a:pPr marL="342900" indent="-342900">
              <a:buFont typeface="Wingdings" pitchFamily="2" charset="2"/>
              <a:buChar char="Ø"/>
            </a:pPr>
            <a:r>
              <a:rPr lang="en-US" sz="2000" b="1" dirty="0">
                <a:latin typeface="Arial Unicode MS" pitchFamily="34" charset="-128"/>
                <a:ea typeface="Arial Unicode MS" pitchFamily="34" charset="-128"/>
                <a:cs typeface="Arial Unicode MS" pitchFamily="34" charset="-128"/>
              </a:rPr>
              <a:t>Not Applicable to an individual who has income taxable u/s. 115BBE</a:t>
            </a:r>
          </a:p>
          <a:p>
            <a:pPr marL="342900" indent="-342900">
              <a:buFont typeface="Wingdings" pitchFamily="2" charset="2"/>
              <a:buChar char="Ø"/>
            </a:pPr>
            <a:r>
              <a:rPr lang="en-US" sz="2000" b="1" dirty="0">
                <a:latin typeface="Arial Unicode MS" pitchFamily="34" charset="-128"/>
                <a:ea typeface="Arial Unicode MS" pitchFamily="34" charset="-128"/>
                <a:cs typeface="Arial Unicode MS" pitchFamily="34" charset="-128"/>
              </a:rPr>
              <a:t>Not Applicable who has brought forward loss</a:t>
            </a:r>
          </a:p>
          <a:p>
            <a:endParaRPr lang="en-IN" sz="2000" b="1" spc="-10" dirty="0">
              <a:solidFill>
                <a:schemeClr val="accent4">
                  <a:lumMod val="50000"/>
                </a:schemeClr>
              </a:solidFill>
              <a:latin typeface="Perpetua Titling MT" pitchFamily="18" charset="0"/>
              <a:cs typeface="Garamond"/>
            </a:endParaRPr>
          </a:p>
        </p:txBody>
      </p:sp>
      <p:sp>
        <p:nvSpPr>
          <p:cNvPr id="7" name="Footer Placeholder 2"/>
          <p:cNvSpPr>
            <a:spLocks noGrp="1"/>
          </p:cNvSpPr>
          <p:nvPr>
            <p:ph type="ftr" sz="quarter" idx="11"/>
          </p:nvPr>
        </p:nvSpPr>
        <p:spPr>
          <a:xfrm>
            <a:off x="4419600" y="6483686"/>
            <a:ext cx="4724400" cy="374314"/>
          </a:xfrm>
        </p:spPr>
        <p:txBody>
          <a:bodyPr/>
          <a:lstStyle/>
          <a:p>
            <a:r>
              <a:rPr lang="en-IN" sz="1800" b="1" dirty="0">
                <a:solidFill>
                  <a:schemeClr val="tx1"/>
                </a:solidFill>
              </a:rPr>
              <a:t>CA. PALAK B. PAVAGADHI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990600"/>
            <a:ext cx="3143250" cy="630942"/>
          </a:xfrm>
          <a:prstGeom prst="rect">
            <a:avLst/>
          </a:prstGeom>
          <a:noFill/>
        </p:spPr>
        <p:txBody>
          <a:bodyPr wrap="square" rtlCol="0">
            <a:spAutoFit/>
          </a:bodyPr>
          <a:lstStyle>
            <a:defPPr>
              <a:defRPr lang="en-US"/>
            </a:defPPr>
            <a:lvl1pPr algn="ctr">
              <a:defRPr sz="2200" spc="-5">
                <a:solidFill>
                  <a:schemeClr val="tx1">
                    <a:lumMod val="85000"/>
                    <a:lumOff val="15000"/>
                  </a:schemeClr>
                </a:solidFill>
              </a:defRPr>
            </a:lvl1pPr>
          </a:lstStyle>
          <a:p>
            <a:pPr marL="457200" indent="-457200"/>
            <a:r>
              <a:rPr lang="en-IN" sz="3500" b="1" dirty="0">
                <a:solidFill>
                  <a:schemeClr val="accent2">
                    <a:lumMod val="60000"/>
                    <a:lumOff val="40000"/>
                  </a:schemeClr>
                </a:solidFill>
                <a:latin typeface="Eras Medium ITC" pitchFamily="34" charset="0"/>
              </a:rPr>
              <a:t>ITR - 2</a:t>
            </a:r>
          </a:p>
        </p:txBody>
      </p:sp>
      <p:sp>
        <p:nvSpPr>
          <p:cNvPr id="7" name="TextBox 6"/>
          <p:cNvSpPr txBox="1"/>
          <p:nvPr/>
        </p:nvSpPr>
        <p:spPr>
          <a:xfrm>
            <a:off x="400051" y="1956138"/>
            <a:ext cx="3421856" cy="1323439"/>
          </a:xfrm>
          <a:prstGeom prst="rect">
            <a:avLst/>
          </a:prstGeom>
          <a:noFill/>
        </p:spPr>
        <p:txBody>
          <a:bodyPr wrap="square" rtlCol="0">
            <a:spAutoFit/>
          </a:bodyPr>
          <a:lstStyle/>
          <a:p>
            <a:pPr marL="342900" marR="5080" indent="-342900">
              <a:lnSpc>
                <a:spcPct val="100000"/>
              </a:lnSpc>
              <a:spcBef>
                <a:spcPts val="1175"/>
              </a:spcBef>
              <a:buClr>
                <a:schemeClr val="tx1"/>
              </a:buClr>
              <a:buSzPct val="114583"/>
              <a:buFont typeface="Wingdings" pitchFamily="2" charset="2"/>
              <a:buChar char="Ø"/>
              <a:tabLst>
                <a:tab pos="299085" algn="l"/>
                <a:tab pos="299720" algn="l"/>
              </a:tabLst>
            </a:pPr>
            <a:r>
              <a:rPr lang="en-US" sz="2000" spc="-5" dirty="0">
                <a:latin typeface="Arial Unicode MS" pitchFamily="34" charset="-128"/>
                <a:ea typeface="Arial Unicode MS" pitchFamily="34" charset="-128"/>
                <a:cs typeface="Arial Unicode MS" pitchFamily="34" charset="-128"/>
              </a:rPr>
              <a:t>Applicable to Individuals and HUFs not having income from business and  profession</a:t>
            </a:r>
            <a:r>
              <a:rPr lang="en-US" sz="2000" spc="-5" dirty="0">
                <a:latin typeface="OCR A Extended" pitchFamily="50" charset="0"/>
                <a:cs typeface="Garamond"/>
              </a:rPr>
              <a:t>.</a:t>
            </a:r>
          </a:p>
        </p:txBody>
      </p:sp>
      <p:sp>
        <p:nvSpPr>
          <p:cNvPr id="8" name="TextBox 7"/>
          <p:cNvSpPr txBox="1"/>
          <p:nvPr/>
        </p:nvSpPr>
        <p:spPr>
          <a:xfrm>
            <a:off x="514350" y="3657600"/>
            <a:ext cx="3543300" cy="707886"/>
          </a:xfrm>
          <a:prstGeom prst="rect">
            <a:avLst/>
          </a:prstGeom>
          <a:noFill/>
        </p:spPr>
        <p:txBody>
          <a:bodyPr wrap="square" rtlCol="0">
            <a:spAutoFit/>
          </a:bodyPr>
          <a:lstStyle/>
          <a:p>
            <a:pPr marL="354965" indent="-342900">
              <a:lnSpc>
                <a:spcPct val="100000"/>
              </a:lnSpc>
              <a:spcBef>
                <a:spcPts val="1180"/>
              </a:spcBef>
              <a:buSzPct val="114583"/>
              <a:buFont typeface="Wingdings" pitchFamily="2" charset="2"/>
              <a:buChar char="Ø"/>
              <a:tabLst>
                <a:tab pos="299085" algn="l"/>
                <a:tab pos="299720" algn="l"/>
              </a:tabLst>
            </a:pPr>
            <a:r>
              <a:rPr lang="en-US" sz="2000" spc="-5" dirty="0">
                <a:latin typeface="Arial Unicode MS" pitchFamily="34" charset="-128"/>
                <a:ea typeface="Arial Unicode MS" pitchFamily="34" charset="-128"/>
                <a:cs typeface="Arial Unicode MS" pitchFamily="34" charset="-128"/>
              </a:rPr>
              <a:t>And also those Individuals who cannot file ITR 1.</a:t>
            </a:r>
          </a:p>
        </p:txBody>
      </p:sp>
      <p:sp>
        <p:nvSpPr>
          <p:cNvPr id="12" name="TextBox 11"/>
          <p:cNvSpPr txBox="1"/>
          <p:nvPr/>
        </p:nvSpPr>
        <p:spPr>
          <a:xfrm>
            <a:off x="4953000" y="1066800"/>
            <a:ext cx="2762250" cy="630942"/>
          </a:xfrm>
          <a:prstGeom prst="rect">
            <a:avLst/>
          </a:prstGeom>
          <a:noFill/>
        </p:spPr>
        <p:txBody>
          <a:bodyPr wrap="square" rtlCol="0">
            <a:spAutoFit/>
          </a:bodyPr>
          <a:lstStyle>
            <a:defPPr>
              <a:defRPr lang="en-US"/>
            </a:defPPr>
            <a:lvl1pPr algn="ctr">
              <a:defRPr sz="2200" spc="-5">
                <a:solidFill>
                  <a:schemeClr val="tx1">
                    <a:lumMod val="85000"/>
                    <a:lumOff val="15000"/>
                  </a:schemeClr>
                </a:solidFill>
              </a:defRPr>
            </a:lvl1pPr>
          </a:lstStyle>
          <a:p>
            <a:pPr marL="457200" indent="-457200">
              <a:lnSpc>
                <a:spcPct val="100000"/>
              </a:lnSpc>
              <a:spcBef>
                <a:spcPts val="1275"/>
              </a:spcBef>
              <a:buSzPct val="114583"/>
              <a:tabLst>
                <a:tab pos="299085" algn="l"/>
                <a:tab pos="299720" algn="l"/>
              </a:tabLst>
            </a:pPr>
            <a:r>
              <a:rPr lang="en-IN" sz="3500" dirty="0">
                <a:solidFill>
                  <a:schemeClr val="accent2">
                    <a:lumMod val="60000"/>
                    <a:lumOff val="40000"/>
                  </a:schemeClr>
                </a:solidFill>
                <a:latin typeface="Eras Medium ITC" pitchFamily="34" charset="0"/>
              </a:rPr>
              <a:t>ITR – 3</a:t>
            </a:r>
          </a:p>
        </p:txBody>
      </p:sp>
      <p:sp>
        <p:nvSpPr>
          <p:cNvPr id="13" name="TextBox 12"/>
          <p:cNvSpPr txBox="1"/>
          <p:nvPr/>
        </p:nvSpPr>
        <p:spPr>
          <a:xfrm>
            <a:off x="5326694" y="1981201"/>
            <a:ext cx="2870124" cy="1938992"/>
          </a:xfrm>
          <a:prstGeom prst="rect">
            <a:avLst/>
          </a:prstGeom>
          <a:noFill/>
        </p:spPr>
        <p:txBody>
          <a:bodyPr wrap="square" rtlCol="0">
            <a:spAutoFit/>
          </a:bodyPr>
          <a:lstStyle/>
          <a:p>
            <a:pPr marL="355600" marR="5080" indent="-342900">
              <a:lnSpc>
                <a:spcPct val="100000"/>
              </a:lnSpc>
              <a:spcBef>
                <a:spcPts val="1175"/>
              </a:spcBef>
              <a:buFont typeface="Wingdings" pitchFamily="2" charset="2"/>
              <a:buChar char="Ø"/>
            </a:pPr>
            <a:r>
              <a:rPr lang="en-US" sz="2000" spc="-5" dirty="0">
                <a:latin typeface="Arial Unicode MS" pitchFamily="34" charset="-128"/>
                <a:ea typeface="Arial Unicode MS" pitchFamily="34" charset="-128"/>
                <a:cs typeface="Arial Unicode MS" pitchFamily="34" charset="-128"/>
              </a:rPr>
              <a:t>Applicable to Individuals and HUFs having income from business and  profession.</a:t>
            </a:r>
          </a:p>
        </p:txBody>
      </p:sp>
      <p:sp>
        <p:nvSpPr>
          <p:cNvPr id="9" name="Footer Placeholder 2"/>
          <p:cNvSpPr>
            <a:spLocks noGrp="1"/>
          </p:cNvSpPr>
          <p:nvPr>
            <p:ph type="ftr" sz="quarter" idx="11"/>
          </p:nvPr>
        </p:nvSpPr>
        <p:spPr>
          <a:xfrm>
            <a:off x="4419600" y="6483686"/>
            <a:ext cx="4724400" cy="374314"/>
          </a:xfrm>
        </p:spPr>
        <p:txBody>
          <a:bodyPr/>
          <a:lstStyle/>
          <a:p>
            <a:r>
              <a:rPr lang="en-IN" sz="1800" b="1" dirty="0">
                <a:solidFill>
                  <a:schemeClr val="tx1"/>
                </a:solidFill>
              </a:rPr>
              <a:t>CA. PALAK B. PAVAGADHI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686050" y="887063"/>
            <a:ext cx="3638550" cy="630942"/>
          </a:xfrm>
          <a:prstGeom prst="rect">
            <a:avLst/>
          </a:prstGeom>
          <a:noFill/>
        </p:spPr>
        <p:txBody>
          <a:bodyPr wrap="square" rtlCol="0">
            <a:spAutoFit/>
          </a:bodyPr>
          <a:lstStyle>
            <a:defPPr>
              <a:defRPr lang="en-US"/>
            </a:defPPr>
            <a:lvl1pPr algn="ctr">
              <a:defRPr sz="2200" spc="-5">
                <a:solidFill>
                  <a:schemeClr val="tx1">
                    <a:lumMod val="85000"/>
                    <a:lumOff val="15000"/>
                  </a:schemeClr>
                </a:solidFill>
              </a:defRPr>
            </a:lvl1pPr>
          </a:lstStyle>
          <a:p>
            <a:pPr marL="457200" indent="-457200">
              <a:spcBef>
                <a:spcPts val="1275"/>
              </a:spcBef>
              <a:buSzPct val="114583"/>
              <a:tabLst>
                <a:tab pos="299085" algn="l"/>
                <a:tab pos="299720" algn="l"/>
              </a:tabLst>
            </a:pPr>
            <a:r>
              <a:rPr lang="en-IN" sz="3500" dirty="0">
                <a:solidFill>
                  <a:schemeClr val="accent2">
                    <a:lumMod val="60000"/>
                    <a:lumOff val="40000"/>
                  </a:schemeClr>
                </a:solidFill>
                <a:latin typeface="Eras Medium ITC" pitchFamily="34" charset="0"/>
              </a:rPr>
              <a:t>ITR – 4  [Sugam]</a:t>
            </a:r>
          </a:p>
        </p:txBody>
      </p:sp>
      <p:sp>
        <p:nvSpPr>
          <p:cNvPr id="9" name="TextBox 8"/>
          <p:cNvSpPr txBox="1"/>
          <p:nvPr/>
        </p:nvSpPr>
        <p:spPr>
          <a:xfrm>
            <a:off x="400833" y="2819401"/>
            <a:ext cx="8743950" cy="2246769"/>
          </a:xfrm>
          <a:prstGeom prst="rect">
            <a:avLst/>
          </a:prstGeom>
          <a:noFill/>
        </p:spPr>
        <p:txBody>
          <a:bodyPr wrap="square" rtlCol="0">
            <a:spAutoFit/>
          </a:bodyPr>
          <a:lstStyle/>
          <a:p>
            <a:pPr marL="354965" indent="-342900">
              <a:lnSpc>
                <a:spcPct val="100000"/>
              </a:lnSpc>
              <a:spcBef>
                <a:spcPts val="600"/>
              </a:spcBef>
              <a:buSzPct val="113636"/>
              <a:buFont typeface="Wingdings" pitchFamily="2" charset="2"/>
              <a:buChar char="Ø"/>
              <a:tabLst>
                <a:tab pos="299085" algn="l"/>
                <a:tab pos="299720" algn="l"/>
              </a:tabLst>
            </a:pPr>
            <a:r>
              <a:rPr lang="en-US" sz="2000" spc="-5" dirty="0">
                <a:latin typeface="Arial Unicode MS" pitchFamily="34" charset="-128"/>
                <a:ea typeface="Arial Unicode MS" pitchFamily="34" charset="-128"/>
                <a:cs typeface="Arial Unicode MS" pitchFamily="34" charset="-128"/>
              </a:rPr>
              <a:t>From A.Y. 2019-20 this return can be filed only by :-</a:t>
            </a:r>
          </a:p>
          <a:p>
            <a:pPr marL="812165" lvl="1" indent="-342900">
              <a:spcBef>
                <a:spcPts val="600"/>
              </a:spcBef>
              <a:buSzPct val="113636"/>
              <a:buFont typeface="Wingdings" pitchFamily="2" charset="2"/>
              <a:buChar char="q"/>
              <a:tabLst>
                <a:tab pos="299085" algn="l"/>
                <a:tab pos="299720" algn="l"/>
              </a:tabLst>
            </a:pPr>
            <a:r>
              <a:rPr lang="en-US" sz="2000" spc="-5" dirty="0">
                <a:latin typeface="Arial Unicode MS" pitchFamily="34" charset="-128"/>
                <a:ea typeface="Arial Unicode MS" pitchFamily="34" charset="-128"/>
                <a:cs typeface="Arial Unicode MS" pitchFamily="34" charset="-128"/>
              </a:rPr>
              <a:t>Resident</a:t>
            </a:r>
          </a:p>
          <a:p>
            <a:pPr marL="812165" lvl="1" indent="-342900">
              <a:spcBef>
                <a:spcPts val="600"/>
              </a:spcBef>
              <a:buSzPct val="113636"/>
              <a:buFont typeface="Wingdings" pitchFamily="2" charset="2"/>
              <a:buChar char="q"/>
              <a:tabLst>
                <a:tab pos="299085" algn="l"/>
                <a:tab pos="299720" algn="l"/>
              </a:tabLst>
            </a:pPr>
            <a:r>
              <a:rPr lang="en-US" sz="2000" spc="-5" dirty="0">
                <a:latin typeface="Arial Unicode MS" pitchFamily="34" charset="-128"/>
                <a:ea typeface="Arial Unicode MS" pitchFamily="34" charset="-128"/>
                <a:cs typeface="Arial Unicode MS" pitchFamily="34" charset="-128"/>
              </a:rPr>
              <a:t>Individual, HUF and Firm (Other than LLP)</a:t>
            </a:r>
          </a:p>
          <a:p>
            <a:pPr marL="812165" lvl="1" indent="-342900">
              <a:spcBef>
                <a:spcPts val="600"/>
              </a:spcBef>
              <a:buSzPct val="113636"/>
              <a:buFont typeface="Wingdings" pitchFamily="2" charset="2"/>
              <a:buChar char="q"/>
              <a:tabLst>
                <a:tab pos="299085" algn="l"/>
                <a:tab pos="299720" algn="l"/>
              </a:tabLst>
            </a:pPr>
            <a:r>
              <a:rPr lang="en-US" sz="2000" spc="-5" dirty="0">
                <a:latin typeface="Arial Unicode MS" pitchFamily="34" charset="-128"/>
                <a:ea typeface="Arial Unicode MS" pitchFamily="34" charset="-128"/>
                <a:cs typeface="Arial Unicode MS" pitchFamily="34" charset="-128"/>
              </a:rPr>
              <a:t>Whose total income is </a:t>
            </a:r>
            <a:r>
              <a:rPr lang="en-US" sz="2000" spc="-5" dirty="0" err="1">
                <a:latin typeface="Arial Unicode MS" pitchFamily="34" charset="-128"/>
                <a:ea typeface="Arial Unicode MS" pitchFamily="34" charset="-128"/>
                <a:cs typeface="Arial Unicode MS" pitchFamily="34" charset="-128"/>
              </a:rPr>
              <a:t>upto</a:t>
            </a:r>
            <a:r>
              <a:rPr lang="en-US" sz="2000" spc="-5" dirty="0">
                <a:latin typeface="Arial Unicode MS" pitchFamily="34" charset="-128"/>
                <a:ea typeface="Arial Unicode MS" pitchFamily="34" charset="-128"/>
                <a:cs typeface="Arial Unicode MS" pitchFamily="34" charset="-128"/>
              </a:rPr>
              <a:t> </a:t>
            </a:r>
            <a:r>
              <a:rPr lang="en-US" sz="2000" spc="-5" dirty="0" err="1">
                <a:latin typeface="Arial Unicode MS" pitchFamily="34" charset="-128"/>
                <a:ea typeface="Arial Unicode MS" pitchFamily="34" charset="-128"/>
                <a:cs typeface="Arial Unicode MS" pitchFamily="34" charset="-128"/>
              </a:rPr>
              <a:t>Rs</a:t>
            </a:r>
            <a:r>
              <a:rPr lang="en-US" sz="2000" spc="-5" dirty="0">
                <a:latin typeface="Arial Unicode MS" pitchFamily="34" charset="-128"/>
                <a:ea typeface="Arial Unicode MS" pitchFamily="34" charset="-128"/>
                <a:cs typeface="Arial Unicode MS" pitchFamily="34" charset="-128"/>
              </a:rPr>
              <a:t>. 50 Lakhs and has business income u/s. 44AD, 44ADA or 44AE</a:t>
            </a:r>
          </a:p>
          <a:p>
            <a:pPr marL="469265" lvl="1">
              <a:spcBef>
                <a:spcPts val="600"/>
              </a:spcBef>
              <a:buSzPct val="113636"/>
              <a:tabLst>
                <a:tab pos="299085" algn="l"/>
                <a:tab pos="299720" algn="l"/>
              </a:tabLst>
            </a:pPr>
            <a:r>
              <a:rPr lang="en-US" sz="2000" spc="-5" dirty="0">
                <a:latin typeface="Arial Unicode MS" pitchFamily="34" charset="-128"/>
                <a:ea typeface="Arial Unicode MS" pitchFamily="34" charset="-128"/>
                <a:cs typeface="Arial Unicode MS" pitchFamily="34" charset="-128"/>
              </a:rPr>
              <a:t>	</a:t>
            </a:r>
          </a:p>
        </p:txBody>
      </p:sp>
      <p:sp>
        <p:nvSpPr>
          <p:cNvPr id="11" name="TextBox 10"/>
          <p:cNvSpPr txBox="1"/>
          <p:nvPr/>
        </p:nvSpPr>
        <p:spPr>
          <a:xfrm>
            <a:off x="400050" y="2057208"/>
            <a:ext cx="6743700" cy="585481"/>
          </a:xfrm>
          <a:prstGeom prst="rect">
            <a:avLst/>
          </a:prstGeom>
          <a:noFill/>
        </p:spPr>
        <p:txBody>
          <a:bodyPr wrap="square" rtlCol="0">
            <a:spAutoFit/>
          </a:bodyPr>
          <a:lstStyle/>
          <a:p>
            <a:pPr marL="354965" marR="5080" indent="-342900">
              <a:lnSpc>
                <a:spcPct val="80000"/>
              </a:lnSpc>
              <a:spcBef>
                <a:spcPts val="1125"/>
              </a:spcBef>
              <a:buSzPct val="113636"/>
              <a:buFont typeface="Wingdings" pitchFamily="2" charset="2"/>
              <a:buChar char="Ø"/>
              <a:tabLst>
                <a:tab pos="299085" algn="l"/>
                <a:tab pos="299720" algn="l"/>
              </a:tabLst>
            </a:pPr>
            <a:r>
              <a:rPr lang="en-US" sz="2000" spc="-5" dirty="0">
                <a:latin typeface="Arial Unicode MS" pitchFamily="34" charset="-128"/>
                <a:ea typeface="Arial Unicode MS" pitchFamily="34" charset="-128"/>
                <a:cs typeface="Arial Unicode MS" pitchFamily="34" charset="-128"/>
              </a:rPr>
              <a:t>Previously it was for the assesse having presumptive income from  business and profession.</a:t>
            </a:r>
          </a:p>
        </p:txBody>
      </p:sp>
      <p:sp>
        <p:nvSpPr>
          <p:cNvPr id="7" name="Footer Placeholder 2"/>
          <p:cNvSpPr>
            <a:spLocks noGrp="1"/>
          </p:cNvSpPr>
          <p:nvPr>
            <p:ph type="ftr" sz="quarter" idx="11"/>
          </p:nvPr>
        </p:nvSpPr>
        <p:spPr>
          <a:xfrm>
            <a:off x="4419600" y="6412248"/>
            <a:ext cx="4724400" cy="445752"/>
          </a:xfrm>
        </p:spPr>
        <p:txBody>
          <a:bodyPr/>
          <a:lstStyle/>
          <a:p>
            <a:r>
              <a:rPr lang="en-IN" sz="1800" b="1" dirty="0">
                <a:solidFill>
                  <a:schemeClr val="tx1"/>
                </a:solidFill>
              </a:rPr>
              <a:t>CA. PALAK B. PAVAGADHI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29959" y="2209800"/>
            <a:ext cx="3451441" cy="2939266"/>
          </a:xfrm>
          <a:prstGeom prst="rect">
            <a:avLst/>
          </a:prstGeom>
          <a:noFill/>
        </p:spPr>
        <p:txBody>
          <a:bodyPr wrap="square" rtlCol="0">
            <a:spAutoFit/>
          </a:bodyPr>
          <a:lstStyle>
            <a:defPPr>
              <a:defRPr lang="en-US"/>
            </a:defPPr>
            <a:lvl1pPr marL="354965" indent="-342900">
              <a:lnSpc>
                <a:spcPct val="100000"/>
              </a:lnSpc>
              <a:spcBef>
                <a:spcPts val="600"/>
              </a:spcBef>
              <a:buSzPct val="113636"/>
              <a:buFont typeface="Wingdings" pitchFamily="2" charset="2"/>
              <a:buChar char="Ø"/>
              <a:tabLst>
                <a:tab pos="299085" algn="l"/>
                <a:tab pos="299720" algn="l"/>
              </a:tabLst>
              <a:defRPr sz="2000" spc="-5">
                <a:solidFill>
                  <a:srgbClr val="252525"/>
                </a:solidFill>
                <a:latin typeface="Arial Unicode MS" pitchFamily="34" charset="-128"/>
                <a:ea typeface="Arial Unicode MS" pitchFamily="34" charset="-128"/>
                <a:cs typeface="Arial Unicode MS" pitchFamily="34" charset="-128"/>
              </a:defRPr>
            </a:lvl1pPr>
            <a:lvl2pPr marL="812165" lvl="1" indent="-342900">
              <a:spcBef>
                <a:spcPts val="600"/>
              </a:spcBef>
              <a:buSzPct val="113636"/>
              <a:buFont typeface="Wingdings" pitchFamily="2" charset="2"/>
              <a:buChar char="q"/>
              <a:tabLst>
                <a:tab pos="299085" algn="l"/>
                <a:tab pos="299720" algn="l"/>
              </a:tabLst>
              <a:defRPr sz="2000" spc="-5">
                <a:solidFill>
                  <a:srgbClr val="252525"/>
                </a:solidFill>
                <a:latin typeface="Arial Unicode MS" pitchFamily="34" charset="-128"/>
                <a:ea typeface="Arial Unicode MS" pitchFamily="34" charset="-128"/>
                <a:cs typeface="Arial Unicode MS" pitchFamily="34" charset="-128"/>
              </a:defRPr>
            </a:lvl2pPr>
          </a:lstStyle>
          <a:p>
            <a:endParaRPr dirty="0">
              <a:solidFill>
                <a:schemeClr val="tx1"/>
              </a:solidFill>
            </a:endParaRPr>
          </a:p>
          <a:p>
            <a:r>
              <a:rPr dirty="0">
                <a:solidFill>
                  <a:schemeClr val="tx1"/>
                </a:solidFill>
              </a:rPr>
              <a:t>Applicable to persons other than</a:t>
            </a:r>
            <a:endParaRPr lang="en-IN" dirty="0">
              <a:solidFill>
                <a:schemeClr val="tx1"/>
              </a:solidFill>
            </a:endParaRPr>
          </a:p>
          <a:p>
            <a:r>
              <a:rPr dirty="0">
                <a:solidFill>
                  <a:schemeClr val="tx1"/>
                </a:solidFill>
              </a:rPr>
              <a:t>Individual</a:t>
            </a:r>
            <a:endParaRPr lang="en-IN" dirty="0">
              <a:solidFill>
                <a:schemeClr val="tx1"/>
              </a:solidFill>
            </a:endParaRPr>
          </a:p>
          <a:p>
            <a:r>
              <a:rPr dirty="0">
                <a:solidFill>
                  <a:schemeClr val="tx1"/>
                </a:solidFill>
              </a:rPr>
              <a:t>HUF</a:t>
            </a:r>
            <a:endParaRPr lang="en-IN" dirty="0">
              <a:solidFill>
                <a:schemeClr val="tx1"/>
              </a:solidFill>
            </a:endParaRPr>
          </a:p>
          <a:p>
            <a:r>
              <a:rPr dirty="0">
                <a:solidFill>
                  <a:schemeClr val="tx1"/>
                </a:solidFill>
              </a:rPr>
              <a:t>Company</a:t>
            </a:r>
            <a:endParaRPr lang="en-IN" dirty="0">
              <a:solidFill>
                <a:schemeClr val="tx1"/>
              </a:solidFill>
            </a:endParaRPr>
          </a:p>
          <a:p>
            <a:r>
              <a:rPr dirty="0">
                <a:solidFill>
                  <a:schemeClr val="tx1"/>
                </a:solidFill>
              </a:rPr>
              <a:t>Persons required to file ITR 7</a:t>
            </a:r>
          </a:p>
        </p:txBody>
      </p:sp>
      <p:sp>
        <p:nvSpPr>
          <p:cNvPr id="18" name="TextBox 17"/>
          <p:cNvSpPr txBox="1"/>
          <p:nvPr/>
        </p:nvSpPr>
        <p:spPr>
          <a:xfrm>
            <a:off x="114300" y="1606869"/>
            <a:ext cx="3143250" cy="630942"/>
          </a:xfrm>
          <a:prstGeom prst="rect">
            <a:avLst/>
          </a:prstGeom>
          <a:noFill/>
        </p:spPr>
        <p:txBody>
          <a:bodyPr wrap="square" rtlCol="0">
            <a:spAutoFit/>
          </a:bodyPr>
          <a:lstStyle>
            <a:defPPr>
              <a:defRPr lang="en-US"/>
            </a:defPPr>
            <a:lvl1pPr algn="ctr">
              <a:defRPr sz="2200" spc="-5">
                <a:solidFill>
                  <a:schemeClr val="tx1">
                    <a:lumMod val="85000"/>
                    <a:lumOff val="15000"/>
                  </a:schemeClr>
                </a:solidFill>
              </a:defRPr>
            </a:lvl1pPr>
          </a:lstStyle>
          <a:p>
            <a:pPr marL="457200" indent="-457200">
              <a:spcBef>
                <a:spcPts val="1275"/>
              </a:spcBef>
              <a:buSzPct val="114583"/>
              <a:tabLst>
                <a:tab pos="299085" algn="l"/>
                <a:tab pos="299720" algn="l"/>
              </a:tabLst>
            </a:pPr>
            <a:r>
              <a:rPr lang="en-IN" sz="3500" dirty="0">
                <a:solidFill>
                  <a:schemeClr val="accent2">
                    <a:lumMod val="60000"/>
                    <a:lumOff val="40000"/>
                  </a:schemeClr>
                </a:solidFill>
                <a:latin typeface="Eras Medium ITC" pitchFamily="34" charset="0"/>
              </a:rPr>
              <a:t>ITR - 5</a:t>
            </a:r>
          </a:p>
        </p:txBody>
      </p:sp>
      <p:sp>
        <p:nvSpPr>
          <p:cNvPr id="7" name="TextBox 6"/>
          <p:cNvSpPr txBox="1"/>
          <p:nvPr/>
        </p:nvSpPr>
        <p:spPr>
          <a:xfrm>
            <a:off x="3028950" y="1599562"/>
            <a:ext cx="3143250" cy="630942"/>
          </a:xfrm>
          <a:prstGeom prst="rect">
            <a:avLst/>
          </a:prstGeom>
          <a:noFill/>
        </p:spPr>
        <p:txBody>
          <a:bodyPr wrap="square" rtlCol="0">
            <a:spAutoFit/>
          </a:bodyPr>
          <a:lstStyle>
            <a:defPPr>
              <a:defRPr lang="en-US"/>
            </a:defPPr>
            <a:lvl1pPr marL="457200" indent="-457200" algn="ctr">
              <a:spcBef>
                <a:spcPts val="1275"/>
              </a:spcBef>
              <a:buSzPct val="114583"/>
              <a:buFont typeface="Wingdings" pitchFamily="2" charset="2"/>
              <a:buChar char="q"/>
              <a:tabLst>
                <a:tab pos="299085" algn="l"/>
                <a:tab pos="299720" algn="l"/>
              </a:tabLst>
              <a:defRPr sz="3500" spc="-5">
                <a:solidFill>
                  <a:schemeClr val="tx1">
                    <a:lumMod val="85000"/>
                    <a:lumOff val="15000"/>
                  </a:schemeClr>
                </a:solidFill>
                <a:latin typeface="Eras Medium ITC" pitchFamily="34" charset="0"/>
              </a:defRPr>
            </a:lvl1pPr>
          </a:lstStyle>
          <a:p>
            <a:pPr>
              <a:buNone/>
            </a:pPr>
            <a:r>
              <a:rPr lang="en-IN" dirty="0">
                <a:solidFill>
                  <a:schemeClr val="accent2">
                    <a:lumMod val="60000"/>
                    <a:lumOff val="40000"/>
                  </a:schemeClr>
                </a:solidFill>
              </a:rPr>
              <a:t>ITR - 6</a:t>
            </a:r>
          </a:p>
        </p:txBody>
      </p:sp>
      <p:sp>
        <p:nvSpPr>
          <p:cNvPr id="8" name="object 3"/>
          <p:cNvSpPr txBox="1"/>
          <p:nvPr/>
        </p:nvSpPr>
        <p:spPr>
          <a:xfrm>
            <a:off x="3429001" y="2231375"/>
            <a:ext cx="3048000" cy="2323713"/>
          </a:xfrm>
          <a:prstGeom prst="rect">
            <a:avLst/>
          </a:prstGeom>
          <a:noFill/>
        </p:spPr>
        <p:txBody>
          <a:bodyPr wrap="square" rtlCol="0">
            <a:spAutoFit/>
          </a:bodyPr>
          <a:lstStyle>
            <a:defPPr>
              <a:defRPr lang="en-US"/>
            </a:defPPr>
            <a:lvl1pPr marL="354965" indent="-342900">
              <a:lnSpc>
                <a:spcPct val="100000"/>
              </a:lnSpc>
              <a:spcBef>
                <a:spcPts val="600"/>
              </a:spcBef>
              <a:buSzPct val="113636"/>
              <a:buFont typeface="Wingdings" pitchFamily="2" charset="2"/>
              <a:buChar char="Ø"/>
              <a:tabLst>
                <a:tab pos="299085" algn="l"/>
                <a:tab pos="299720" algn="l"/>
              </a:tabLst>
              <a:defRPr sz="2000" spc="-5">
                <a:solidFill>
                  <a:srgbClr val="252525"/>
                </a:solidFill>
                <a:latin typeface="Arial Unicode MS" pitchFamily="34" charset="-128"/>
                <a:ea typeface="Arial Unicode MS" pitchFamily="34" charset="-128"/>
                <a:cs typeface="Arial Unicode MS" pitchFamily="34" charset="-128"/>
              </a:defRPr>
            </a:lvl1pPr>
            <a:lvl2pPr marL="812165" lvl="1" indent="-342900">
              <a:spcBef>
                <a:spcPts val="600"/>
              </a:spcBef>
              <a:buSzPct val="113636"/>
              <a:buFont typeface="Wingdings" pitchFamily="2" charset="2"/>
              <a:buChar char="q"/>
              <a:tabLst>
                <a:tab pos="299085" algn="l"/>
                <a:tab pos="299720" algn="l"/>
              </a:tabLst>
              <a:defRPr sz="2000" spc="-5">
                <a:solidFill>
                  <a:srgbClr val="252525"/>
                </a:solidFill>
                <a:latin typeface="Arial Unicode MS" pitchFamily="34" charset="-128"/>
                <a:ea typeface="Arial Unicode MS" pitchFamily="34" charset="-128"/>
                <a:cs typeface="Arial Unicode MS" pitchFamily="34" charset="-128"/>
              </a:defRPr>
            </a:lvl2pPr>
          </a:lstStyle>
          <a:p>
            <a:endParaRPr dirty="0">
              <a:solidFill>
                <a:schemeClr val="tx1"/>
              </a:solidFill>
            </a:endParaRPr>
          </a:p>
          <a:p>
            <a:r>
              <a:rPr dirty="0">
                <a:solidFill>
                  <a:schemeClr val="tx1"/>
                </a:solidFill>
              </a:rPr>
              <a:t>Applicable to companies other than those claiming exemption u/s. 11 of the  Income-tax Act, 1961</a:t>
            </a:r>
          </a:p>
        </p:txBody>
      </p:sp>
      <p:sp>
        <p:nvSpPr>
          <p:cNvPr id="9" name="TextBox 8"/>
          <p:cNvSpPr txBox="1"/>
          <p:nvPr/>
        </p:nvSpPr>
        <p:spPr>
          <a:xfrm>
            <a:off x="6172200" y="1578858"/>
            <a:ext cx="3143250" cy="630942"/>
          </a:xfrm>
          <a:prstGeom prst="rect">
            <a:avLst/>
          </a:prstGeom>
          <a:noFill/>
        </p:spPr>
        <p:txBody>
          <a:bodyPr wrap="square" rtlCol="0">
            <a:spAutoFit/>
          </a:bodyPr>
          <a:lstStyle>
            <a:defPPr>
              <a:defRPr lang="en-US"/>
            </a:defPPr>
            <a:lvl1pPr marL="457200" indent="-457200" algn="ctr">
              <a:spcBef>
                <a:spcPts val="1275"/>
              </a:spcBef>
              <a:buSzPct val="114583"/>
              <a:buFont typeface="Wingdings" pitchFamily="2" charset="2"/>
              <a:buChar char="q"/>
              <a:tabLst>
                <a:tab pos="299085" algn="l"/>
                <a:tab pos="299720" algn="l"/>
              </a:tabLst>
              <a:defRPr sz="3500" spc="-5">
                <a:solidFill>
                  <a:schemeClr val="tx1">
                    <a:lumMod val="85000"/>
                    <a:lumOff val="15000"/>
                  </a:schemeClr>
                </a:solidFill>
                <a:latin typeface="Eras Medium ITC" pitchFamily="34" charset="0"/>
              </a:defRPr>
            </a:lvl1pPr>
          </a:lstStyle>
          <a:p>
            <a:pPr>
              <a:buNone/>
            </a:pPr>
            <a:r>
              <a:rPr lang="en-IN" dirty="0">
                <a:solidFill>
                  <a:schemeClr val="accent2">
                    <a:lumMod val="60000"/>
                    <a:lumOff val="40000"/>
                  </a:schemeClr>
                </a:solidFill>
              </a:rPr>
              <a:t>ITR - 7</a:t>
            </a:r>
          </a:p>
        </p:txBody>
      </p:sp>
      <p:sp>
        <p:nvSpPr>
          <p:cNvPr id="10" name="object 3"/>
          <p:cNvSpPr txBox="1"/>
          <p:nvPr/>
        </p:nvSpPr>
        <p:spPr>
          <a:xfrm>
            <a:off x="6400801" y="2248288"/>
            <a:ext cx="2743200" cy="3247043"/>
          </a:xfrm>
          <a:prstGeom prst="rect">
            <a:avLst/>
          </a:prstGeom>
          <a:noFill/>
        </p:spPr>
        <p:txBody>
          <a:bodyPr wrap="square" rtlCol="0">
            <a:spAutoFit/>
          </a:bodyPr>
          <a:lstStyle>
            <a:defPPr>
              <a:defRPr lang="en-US"/>
            </a:defPPr>
            <a:lvl1pPr marL="354965" indent="-342900">
              <a:lnSpc>
                <a:spcPct val="100000"/>
              </a:lnSpc>
              <a:spcBef>
                <a:spcPts val="600"/>
              </a:spcBef>
              <a:buSzPct val="113636"/>
              <a:buFont typeface="Wingdings" pitchFamily="2" charset="2"/>
              <a:buChar char="Ø"/>
              <a:tabLst>
                <a:tab pos="299085" algn="l"/>
                <a:tab pos="299720" algn="l"/>
              </a:tabLst>
              <a:defRPr sz="2000" spc="-5">
                <a:solidFill>
                  <a:srgbClr val="252525"/>
                </a:solidFill>
                <a:latin typeface="Arial Unicode MS" pitchFamily="34" charset="-128"/>
                <a:ea typeface="Arial Unicode MS" pitchFamily="34" charset="-128"/>
                <a:cs typeface="Arial Unicode MS" pitchFamily="34" charset="-128"/>
              </a:defRPr>
            </a:lvl1pPr>
            <a:lvl2pPr marL="812165" lvl="1" indent="-342900">
              <a:spcBef>
                <a:spcPts val="600"/>
              </a:spcBef>
              <a:buSzPct val="113636"/>
              <a:buFont typeface="Wingdings" pitchFamily="2" charset="2"/>
              <a:buChar char="q"/>
              <a:tabLst>
                <a:tab pos="299085" algn="l"/>
                <a:tab pos="299720" algn="l"/>
              </a:tabLst>
              <a:defRPr sz="2000" spc="-5">
                <a:solidFill>
                  <a:srgbClr val="252525"/>
                </a:solidFill>
                <a:latin typeface="Arial Unicode MS" pitchFamily="34" charset="-128"/>
                <a:ea typeface="Arial Unicode MS" pitchFamily="34" charset="-128"/>
                <a:cs typeface="Arial Unicode MS" pitchFamily="34" charset="-128"/>
              </a:defRPr>
            </a:lvl2pPr>
          </a:lstStyle>
          <a:p>
            <a:endParaRPr dirty="0">
              <a:solidFill>
                <a:schemeClr val="tx1"/>
              </a:solidFill>
            </a:endParaRPr>
          </a:p>
          <a:p>
            <a:r>
              <a:rPr dirty="0">
                <a:solidFill>
                  <a:schemeClr val="tx1"/>
                </a:solidFill>
              </a:rPr>
              <a:t>Applicable to persons including companies required to file return of income  u/s. 139(4A), 139(4B), 139(4C) or 139(4D) of the Act</a:t>
            </a:r>
            <a:r>
              <a:rPr lang="en-IN" dirty="0">
                <a:solidFill>
                  <a:schemeClr val="tx1"/>
                </a:solidFill>
              </a:rPr>
              <a:t>.</a:t>
            </a:r>
            <a:endParaRPr dirty="0">
              <a:solidFill>
                <a:schemeClr val="tx1"/>
              </a:solidFill>
            </a:endParaRPr>
          </a:p>
        </p:txBody>
      </p:sp>
      <p:sp>
        <p:nvSpPr>
          <p:cNvPr id="11" name="Footer Placeholder 2"/>
          <p:cNvSpPr>
            <a:spLocks noGrp="1"/>
          </p:cNvSpPr>
          <p:nvPr>
            <p:ph type="ftr" sz="quarter" idx="11"/>
          </p:nvPr>
        </p:nvSpPr>
        <p:spPr>
          <a:xfrm>
            <a:off x="4419600" y="6448444"/>
            <a:ext cx="4724400" cy="409556"/>
          </a:xfrm>
        </p:spPr>
        <p:txBody>
          <a:bodyPr/>
          <a:lstStyle/>
          <a:p>
            <a:r>
              <a:rPr lang="en-IN" sz="1800" b="1" dirty="0">
                <a:solidFill>
                  <a:schemeClr val="tx1"/>
                </a:solidFill>
              </a:rPr>
              <a:t>CA. PALAK B. PAVAGADHI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53089" y="6488668"/>
            <a:ext cx="3090911" cy="369332"/>
          </a:xfrm>
          <a:prstGeom prst="rect">
            <a:avLst/>
          </a:prstGeom>
        </p:spPr>
        <p:txBody>
          <a:bodyPr wrap="none">
            <a:spAutoFit/>
          </a:bodyPr>
          <a:lstStyle/>
          <a:p>
            <a:r>
              <a:rPr lang="en-IN" b="1" dirty="0"/>
              <a:t>CA. PALAK B. PAVAGADHI</a:t>
            </a:r>
          </a:p>
        </p:txBody>
      </p:sp>
      <p:pic>
        <p:nvPicPr>
          <p:cNvPr id="7" name="Content Placeholder 6" descr="Changes-in-ITR-forms-for-AY-2020-21.jpg"/>
          <p:cNvPicPr>
            <a:picLocks noGrp="1" noChangeAspect="1"/>
          </p:cNvPicPr>
          <p:nvPr>
            <p:ph idx="1"/>
          </p:nvPr>
        </p:nvPicPr>
        <p:blipFill>
          <a:blip r:embed="rId2"/>
          <a:stretch>
            <a:fillRect/>
          </a:stretch>
        </p:blipFill>
        <p:spPr>
          <a:xfrm>
            <a:off x="0" y="1214422"/>
            <a:ext cx="9144000" cy="4410331"/>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312</TotalTime>
  <Words>1726</Words>
  <Application>Microsoft Office PowerPoint</Application>
  <PresentationFormat>On-screen Show (4:3)</PresentationFormat>
  <Paragraphs>203</Paragraphs>
  <Slides>37</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37</vt:i4>
      </vt:variant>
    </vt:vector>
  </HeadingPairs>
  <TitlesOfParts>
    <vt:vector size="51" baseType="lpstr">
      <vt:lpstr>Arial Unicode MS</vt:lpstr>
      <vt:lpstr>Arial</vt:lpstr>
      <vt:lpstr>Bookman Uralic</vt:lpstr>
      <vt:lpstr>Century Gothic</vt:lpstr>
      <vt:lpstr>Eras Medium ITC</vt:lpstr>
      <vt:lpstr>Georgia</vt:lpstr>
      <vt:lpstr>OCR A Extended</vt:lpstr>
      <vt:lpstr>Perpetua Titling MT</vt:lpstr>
      <vt:lpstr>Times New Roman</vt:lpstr>
      <vt:lpstr>Trebuchet MS</vt:lpstr>
      <vt:lpstr>Verdana</vt:lpstr>
      <vt:lpstr>Wingdings</vt:lpstr>
      <vt:lpstr>Wingdings 2</vt:lpstr>
      <vt:lpstr>Verve</vt:lpstr>
      <vt:lpstr>KEY CHANGES IN ITR FORMS FOR A.Y. 2020-21</vt:lpstr>
      <vt:lpstr>Significant Reasons for changes in ITR</vt:lpstr>
      <vt:lpstr>Who are exempted from E-filing?</vt:lpstr>
      <vt:lpstr>Who can file which Form??</vt:lpstr>
      <vt:lpstr>Form ITR 1 – Sahaj Form</vt:lpstr>
      <vt:lpstr>PowerPoint Presentation</vt:lpstr>
      <vt:lpstr>PowerPoint Presentation</vt:lpstr>
      <vt:lpstr>PowerPoint Presentation</vt:lpstr>
      <vt:lpstr>PowerPoint Presentation</vt:lpstr>
      <vt:lpstr>Mandatory to file return even if income less than basic exemption limit</vt:lpstr>
      <vt:lpstr>PowerPoint Presentation</vt:lpstr>
      <vt:lpstr> Income from Salary [ITR-1,2]</vt:lpstr>
      <vt:lpstr>PowerPoint Presentation</vt:lpstr>
      <vt:lpstr>PowerPoint Presentation</vt:lpstr>
      <vt:lpstr>CI apital Gains on Immovable Asset [ ITR-2 To ITR-7]</vt:lpstr>
      <vt:lpstr>Sec 43B Details of NBFC</vt:lpstr>
      <vt:lpstr>PowerPoint Presentation</vt:lpstr>
      <vt:lpstr>Section 80D- Mediclaim   [ITR-1 TO ITR-4]</vt:lpstr>
      <vt:lpstr>D   Modification in Directorship or Shareholding [ITR-2 TO ITR-7]</vt:lpstr>
      <vt:lpstr> SCH-PTI- Introduced  Pass Through Income [ITR2-ITR7]</vt:lpstr>
      <vt:lpstr>D isclosure for SCH-  CFL &amp; PTI [ITR-1 TO ITR-7]</vt:lpstr>
      <vt:lpstr>I ncome from Life Insurance Section 115B [ITR-2 TO ITR-6]</vt:lpstr>
      <vt:lpstr>I TR-6</vt:lpstr>
      <vt:lpstr> Schedule TPSA: Transfer Pricing   A djustments [ITR-3 TO ITR-7]</vt:lpstr>
      <vt:lpstr>PowerPoint Presentation</vt:lpstr>
      <vt:lpstr> Changes in ITR-7</vt:lpstr>
      <vt:lpstr>Other Changes</vt:lpstr>
      <vt:lpstr>Changes in ITR 7</vt:lpstr>
      <vt:lpstr>B ank Account for Refund [ITR1-ITR7]</vt:lpstr>
      <vt:lpstr> Changes in Acknowledgement- ITRV</vt:lpstr>
      <vt:lpstr> Changes in Acknowledgement- ITRV</vt:lpstr>
      <vt:lpstr>PowerPoint Presentation</vt:lpstr>
      <vt:lpstr>New 26AS: Annual Information Statement</vt:lpstr>
      <vt:lpstr>PART-A OF AIS</vt:lpstr>
      <vt:lpstr>PART-B OF AIS</vt:lpstr>
      <vt:lpstr>WAIT &amp; WATCH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CHANGES IN ITR FORMS FOR A.Y. 2020-21 AS AMENDED BY FINANCE ACT, 2018</dc:title>
  <dc:creator>ADMIN</dc:creator>
  <cp:lastModifiedBy>Palak Pavagadhi</cp:lastModifiedBy>
  <cp:revision>125</cp:revision>
  <dcterms:created xsi:type="dcterms:W3CDTF">2006-08-16T00:00:00Z</dcterms:created>
  <dcterms:modified xsi:type="dcterms:W3CDTF">2020-06-20T07:46:57Z</dcterms:modified>
</cp:coreProperties>
</file>